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bookmarkIdSeed="3">
  <p:sldMasterIdLst>
    <p:sldMasterId id="2147483746" r:id="rId4"/>
  </p:sldMasterIdLst>
  <p:notesMasterIdLst>
    <p:notesMasterId r:id="rId6"/>
  </p:notesMasterIdLst>
  <p:handoutMasterIdLst>
    <p:handoutMasterId r:id="rId7"/>
  </p:handoutMasterIdLst>
  <p:sldIdLst>
    <p:sldId id="257" r:id="rId5"/>
  </p:sldIdLst>
  <p:sldSz cx="12192000" cy="6858000"/>
  <p:notesSz cx="6807200" cy="9939338"/>
  <p:custShowLst>
    <p:custShow name="LED iBOND - smart" id="0">
      <p:sldLst/>
    </p:custShow>
    <p:custShow name="LED iBOND - vertical" id="1">
      <p:sldLst/>
    </p:custShow>
    <p:custShow name="LED iBOND - UVC" id="2">
      <p:sldLst/>
    </p:custShow>
    <p:custShow name="LED iBOND - smart - vertical" id="3">
      <p:sldLst/>
    </p:custShow>
    <p:custShow name="LED iBOND - smart - UVC" id="4">
      <p:sldLst/>
    </p:custShow>
    <p:custShow name="LED iBOND - vertical - UVC" id="5">
      <p:sldLst/>
    </p:custShow>
    <p:custShow name="LED iBOND" id="6">
      <p:sldLst/>
    </p:custShow>
  </p:custShow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orient="horz" pos="4042" userDrawn="1">
          <p15:clr>
            <a:srgbClr val="A4A3A4"/>
          </p15:clr>
        </p15:guide>
        <p15:guide id="7" orient="horz" pos="2137" userDrawn="1">
          <p15:clr>
            <a:srgbClr val="A4A3A4"/>
          </p15:clr>
        </p15:guide>
        <p15:guide id="8" pos="2639" userDrawn="1">
          <p15:clr>
            <a:srgbClr val="A4A3A4"/>
          </p15:clr>
        </p15:guide>
        <p15:guide id="11" pos="7673" userDrawn="1">
          <p15:clr>
            <a:srgbClr val="A4A3A4"/>
          </p15:clr>
        </p15:guide>
        <p15:guide id="15" orient="horz" pos="2795" userDrawn="1">
          <p15:clr>
            <a:srgbClr val="A4A3A4"/>
          </p15:clr>
        </p15:guide>
        <p15:guide id="16" orient="horz" pos="2727" userDrawn="1">
          <p15:clr>
            <a:srgbClr val="A4A3A4"/>
          </p15:clr>
        </p15:guide>
        <p15:guide id="18" pos="5019" userDrawn="1">
          <p15:clr>
            <a:srgbClr val="A4A3A4"/>
          </p15:clr>
        </p15:guide>
        <p15:guide id="19" orient="horz" pos="1071" userDrawn="1">
          <p15:clr>
            <a:srgbClr val="A4A3A4"/>
          </p15:clr>
        </p15:guide>
        <p15:guide id="21" orient="horz" pos="3861" userDrawn="1">
          <p15:clr>
            <a:srgbClr val="A4A3A4"/>
          </p15:clr>
        </p15:guide>
        <p15:guide id="22" pos="2707" userDrawn="1">
          <p15:clr>
            <a:srgbClr val="A4A3A4"/>
          </p15:clr>
        </p15:guide>
        <p15:guide id="23" pos="4975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31" userDrawn="1">
          <p15:clr>
            <a:srgbClr val="A4A3A4"/>
          </p15:clr>
        </p15:guide>
        <p15:guide id="2" pos="2144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Torben Jørgensen - LED iBond A/S" initials="TJ-LiA" lastIdx="7" clrIdx="0">
    <p:extLst>
      <p:ext uri="{19B8F6BF-5375-455C-9EA6-DF929625EA0E}">
        <p15:presenceInfo xmlns:p15="http://schemas.microsoft.com/office/powerpoint/2012/main" userId="S::tjo@ledibond.com::d626e683-123d-488c-90f3-07c9f5f2b305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34449"/>
    <a:srgbClr val="05245D"/>
    <a:srgbClr val="838E91"/>
    <a:srgbClr val="36455C"/>
    <a:srgbClr val="8FBB94"/>
    <a:srgbClr val="FF9900"/>
    <a:srgbClr val="DCDCDC"/>
    <a:srgbClr val="A3B2C9"/>
    <a:srgbClr val="7A7A71"/>
    <a:srgbClr val="A8C0D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D658D79-8DDD-4751-86F5-C528B6A4EAEB}" v="1" dt="2023-07-31T14:37:14.348"/>
  </p1510:revLst>
</p1510:revInfo>
</file>

<file path=ppt/tableStyles.xml><?xml version="1.0" encoding="utf-8"?>
<a:tblStyleLst xmlns:a="http://schemas.openxmlformats.org/drawingml/2006/main" def="{5C22544A-7EE6-4342-B048-85BDC9FD1C3A}"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llemlayou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llemlayout 2 - Markering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llemlayout 2 - Markering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llemlayout 2 - Markering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3" autoAdjust="0"/>
    <p:restoredTop sz="94660"/>
  </p:normalViewPr>
  <p:slideViewPr>
    <p:cSldViewPr snapToGrid="0">
      <p:cViewPr varScale="1">
        <p:scale>
          <a:sx n="160" d="100"/>
          <a:sy n="160" d="100"/>
        </p:scale>
        <p:origin x="192" y="114"/>
      </p:cViewPr>
      <p:guideLst>
        <p:guide orient="horz" pos="4042"/>
        <p:guide orient="horz" pos="2137"/>
        <p:guide pos="2639"/>
        <p:guide pos="7673"/>
        <p:guide orient="horz" pos="2795"/>
        <p:guide orient="horz" pos="2727"/>
        <p:guide pos="5019"/>
        <p:guide orient="horz" pos="1071"/>
        <p:guide orient="horz" pos="3861"/>
        <p:guide pos="2707"/>
        <p:guide pos="4975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>
        <p:guide orient="horz" pos="3131"/>
        <p:guide pos="2144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13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asmus Steengaard" userId="e95fb2a9-6e20-4aba-9a24-429908c83d25" providerId="ADAL" clId="{C2E4D7CB-6BDB-4F0B-B397-25E9D9639416}"/>
    <pc:docChg chg="undo redo custSel modSld">
      <pc:chgData name="Rasmus Steengaard" userId="e95fb2a9-6e20-4aba-9a24-429908c83d25" providerId="ADAL" clId="{C2E4D7CB-6BDB-4F0B-B397-25E9D9639416}" dt="2023-07-06T13:49:39.610" v="243"/>
      <pc:docMkLst>
        <pc:docMk/>
      </pc:docMkLst>
      <pc:sldChg chg="addSp delSp modSp mod">
        <pc:chgData name="Rasmus Steengaard" userId="e95fb2a9-6e20-4aba-9a24-429908c83d25" providerId="ADAL" clId="{C2E4D7CB-6BDB-4F0B-B397-25E9D9639416}" dt="2023-07-06T13:49:39.610" v="243"/>
        <pc:sldMkLst>
          <pc:docMk/>
          <pc:sldMk cId="2037958755" sldId="257"/>
        </pc:sldMkLst>
        <pc:spChg chg="mod">
          <ac:chgData name="Rasmus Steengaard" userId="e95fb2a9-6e20-4aba-9a24-429908c83d25" providerId="ADAL" clId="{C2E4D7CB-6BDB-4F0B-B397-25E9D9639416}" dt="2023-06-22T13:41:56.510" v="77" actId="20577"/>
          <ac:spMkLst>
            <pc:docMk/>
            <pc:sldMk cId="2037958755" sldId="257"/>
            <ac:spMk id="2" creationId="{0FC28673-2A88-C564-E2CF-D5C5098B8E6C}"/>
          </ac:spMkLst>
        </pc:spChg>
        <pc:spChg chg="add del mod">
          <ac:chgData name="Rasmus Steengaard" userId="e95fb2a9-6e20-4aba-9a24-429908c83d25" providerId="ADAL" clId="{C2E4D7CB-6BDB-4F0B-B397-25E9D9639416}" dt="2023-06-30T09:06:31.641" v="183" actId="1076"/>
          <ac:spMkLst>
            <pc:docMk/>
            <pc:sldMk cId="2037958755" sldId="257"/>
            <ac:spMk id="3" creationId="{B494CD2E-6A23-9C89-4C4A-76B0B6A85887}"/>
          </ac:spMkLst>
        </pc:spChg>
        <pc:spChg chg="mod topLvl">
          <ac:chgData name="Rasmus Steengaard" userId="e95fb2a9-6e20-4aba-9a24-429908c83d25" providerId="ADAL" clId="{C2E4D7CB-6BDB-4F0B-B397-25E9D9639416}" dt="2023-07-06T13:49:12.688" v="238" actId="165"/>
          <ac:spMkLst>
            <pc:docMk/>
            <pc:sldMk cId="2037958755" sldId="257"/>
            <ac:spMk id="9" creationId="{C88BD00B-60F2-3A3D-37D6-43FF2D05F032}"/>
          </ac:spMkLst>
        </pc:spChg>
        <pc:spChg chg="mod topLvl">
          <ac:chgData name="Rasmus Steengaard" userId="e95fb2a9-6e20-4aba-9a24-429908c83d25" providerId="ADAL" clId="{C2E4D7CB-6BDB-4F0B-B397-25E9D9639416}" dt="2023-07-06T13:49:16.504" v="239" actId="165"/>
          <ac:spMkLst>
            <pc:docMk/>
            <pc:sldMk cId="2037958755" sldId="257"/>
            <ac:spMk id="10" creationId="{F6A17CE7-39F3-D3B3-2171-3588A98FD640}"/>
          </ac:spMkLst>
        </pc:spChg>
        <pc:spChg chg="mod topLvl">
          <ac:chgData name="Rasmus Steengaard" userId="e95fb2a9-6e20-4aba-9a24-429908c83d25" providerId="ADAL" clId="{C2E4D7CB-6BDB-4F0B-B397-25E9D9639416}" dt="2023-06-30T09:11:29.090" v="237" actId="14100"/>
          <ac:spMkLst>
            <pc:docMk/>
            <pc:sldMk cId="2037958755" sldId="257"/>
            <ac:spMk id="15" creationId="{44B9BF4D-E4E0-9ED5-AF1A-29A44B060D3A}"/>
          </ac:spMkLst>
        </pc:spChg>
        <pc:spChg chg="mod topLvl">
          <ac:chgData name="Rasmus Steengaard" userId="e95fb2a9-6e20-4aba-9a24-429908c83d25" providerId="ADAL" clId="{C2E4D7CB-6BDB-4F0B-B397-25E9D9639416}" dt="2023-07-06T13:49:32.458" v="241" actId="165"/>
          <ac:spMkLst>
            <pc:docMk/>
            <pc:sldMk cId="2037958755" sldId="257"/>
            <ac:spMk id="16" creationId="{F2DBB2A1-8FC1-0053-F7EA-34FE4404FB3D}"/>
          </ac:spMkLst>
        </pc:spChg>
        <pc:spChg chg="mod topLvl">
          <ac:chgData name="Rasmus Steengaard" userId="e95fb2a9-6e20-4aba-9a24-429908c83d25" providerId="ADAL" clId="{C2E4D7CB-6BDB-4F0B-B397-25E9D9639416}" dt="2023-07-06T13:49:32.458" v="241" actId="165"/>
          <ac:spMkLst>
            <pc:docMk/>
            <pc:sldMk cId="2037958755" sldId="257"/>
            <ac:spMk id="17" creationId="{ED8803AD-45F6-C357-AA67-9CB320FF6073}"/>
          </ac:spMkLst>
        </pc:spChg>
        <pc:spChg chg="del mod topLvl">
          <ac:chgData name="Rasmus Steengaard" userId="e95fb2a9-6e20-4aba-9a24-429908c83d25" providerId="ADAL" clId="{C2E4D7CB-6BDB-4F0B-B397-25E9D9639416}" dt="2023-07-06T13:49:38.080" v="242" actId="478"/>
          <ac:spMkLst>
            <pc:docMk/>
            <pc:sldMk cId="2037958755" sldId="257"/>
            <ac:spMk id="18" creationId="{67776239-DDE4-FFCC-2DE0-F063981A63FA}"/>
          </ac:spMkLst>
        </pc:spChg>
        <pc:spChg chg="mod topLvl">
          <ac:chgData name="Rasmus Steengaard" userId="e95fb2a9-6e20-4aba-9a24-429908c83d25" providerId="ADAL" clId="{C2E4D7CB-6BDB-4F0B-B397-25E9D9639416}" dt="2023-07-06T13:49:20.326" v="240" actId="165"/>
          <ac:spMkLst>
            <pc:docMk/>
            <pc:sldMk cId="2037958755" sldId="257"/>
            <ac:spMk id="19" creationId="{3FBD286F-D5D5-FAAD-B51E-776FF9346058}"/>
          </ac:spMkLst>
        </pc:spChg>
        <pc:spChg chg="add mod">
          <ac:chgData name="Rasmus Steengaard" userId="e95fb2a9-6e20-4aba-9a24-429908c83d25" providerId="ADAL" clId="{C2E4D7CB-6BDB-4F0B-B397-25E9D9639416}" dt="2023-07-06T13:49:39.610" v="243"/>
          <ac:spMkLst>
            <pc:docMk/>
            <pc:sldMk cId="2037958755" sldId="257"/>
            <ac:spMk id="22" creationId="{F6D7E8E0-2EFB-57BC-E6E9-F382065AB8CD}"/>
          </ac:spMkLst>
        </pc:spChg>
        <pc:spChg chg="add mod">
          <ac:chgData name="Rasmus Steengaard" userId="e95fb2a9-6e20-4aba-9a24-429908c83d25" providerId="ADAL" clId="{C2E4D7CB-6BDB-4F0B-B397-25E9D9639416}" dt="2023-07-06T13:49:39.610" v="243"/>
          <ac:spMkLst>
            <pc:docMk/>
            <pc:sldMk cId="2037958755" sldId="257"/>
            <ac:spMk id="23" creationId="{4E4CF5BE-7D91-DB0D-0912-A58897B3C19B}"/>
          </ac:spMkLst>
        </pc:spChg>
        <pc:spChg chg="add mod">
          <ac:chgData name="Rasmus Steengaard" userId="e95fb2a9-6e20-4aba-9a24-429908c83d25" providerId="ADAL" clId="{C2E4D7CB-6BDB-4F0B-B397-25E9D9639416}" dt="2023-07-06T13:49:39.610" v="243"/>
          <ac:spMkLst>
            <pc:docMk/>
            <pc:sldMk cId="2037958755" sldId="257"/>
            <ac:spMk id="24" creationId="{104D6C80-BDB4-055A-94DE-83D359C03CAF}"/>
          </ac:spMkLst>
        </pc:spChg>
        <pc:spChg chg="add del mod topLvl">
          <ac:chgData name="Rasmus Steengaard" userId="e95fb2a9-6e20-4aba-9a24-429908c83d25" providerId="ADAL" clId="{C2E4D7CB-6BDB-4F0B-B397-25E9D9639416}" dt="2023-06-22T13:48:43.294" v="115" actId="478"/>
          <ac:spMkLst>
            <pc:docMk/>
            <pc:sldMk cId="2037958755" sldId="257"/>
            <ac:spMk id="24" creationId="{33E79888-59B4-3306-CAA0-46F7B4C0DB8D}"/>
          </ac:spMkLst>
        </pc:spChg>
        <pc:spChg chg="mod topLvl">
          <ac:chgData name="Rasmus Steengaard" userId="e95fb2a9-6e20-4aba-9a24-429908c83d25" providerId="ADAL" clId="{C2E4D7CB-6BDB-4F0B-B397-25E9D9639416}" dt="2023-06-22T13:52:53.717" v="159" actId="1038"/>
          <ac:spMkLst>
            <pc:docMk/>
            <pc:sldMk cId="2037958755" sldId="257"/>
            <ac:spMk id="25" creationId="{3ABA4C22-0837-2BDC-D9B7-ACE6A43641A3}"/>
          </ac:spMkLst>
        </pc:spChg>
        <pc:spChg chg="mod topLvl">
          <ac:chgData name="Rasmus Steengaard" userId="e95fb2a9-6e20-4aba-9a24-429908c83d25" providerId="ADAL" clId="{C2E4D7CB-6BDB-4F0B-B397-25E9D9639416}" dt="2023-06-22T13:50:12.706" v="129" actId="1076"/>
          <ac:spMkLst>
            <pc:docMk/>
            <pc:sldMk cId="2037958755" sldId="257"/>
            <ac:spMk id="26" creationId="{891A7C12-6D2B-C5B7-4D37-BC95CDDDD97A}"/>
          </ac:spMkLst>
        </pc:spChg>
        <pc:spChg chg="del mod topLvl">
          <ac:chgData name="Rasmus Steengaard" userId="e95fb2a9-6e20-4aba-9a24-429908c83d25" providerId="ADAL" clId="{C2E4D7CB-6BDB-4F0B-B397-25E9D9639416}" dt="2023-06-22T13:48:44.414" v="116" actId="478"/>
          <ac:spMkLst>
            <pc:docMk/>
            <pc:sldMk cId="2037958755" sldId="257"/>
            <ac:spMk id="27" creationId="{045FAE2B-C36C-4620-7149-015DE0EAC5B4}"/>
          </ac:spMkLst>
        </pc:spChg>
        <pc:spChg chg="add del mod topLvl">
          <ac:chgData name="Rasmus Steengaard" userId="e95fb2a9-6e20-4aba-9a24-429908c83d25" providerId="ADAL" clId="{C2E4D7CB-6BDB-4F0B-B397-25E9D9639416}" dt="2023-06-22T13:48:45.358" v="117" actId="478"/>
          <ac:spMkLst>
            <pc:docMk/>
            <pc:sldMk cId="2037958755" sldId="257"/>
            <ac:spMk id="28" creationId="{95875743-4963-286D-1492-09BA4E67B6DD}"/>
          </ac:spMkLst>
        </pc:spChg>
        <pc:spChg chg="add mod">
          <ac:chgData name="Rasmus Steengaard" userId="e95fb2a9-6e20-4aba-9a24-429908c83d25" providerId="ADAL" clId="{C2E4D7CB-6BDB-4F0B-B397-25E9D9639416}" dt="2023-07-06T13:49:39.610" v="243"/>
          <ac:spMkLst>
            <pc:docMk/>
            <pc:sldMk cId="2037958755" sldId="257"/>
            <ac:spMk id="28" creationId="{F716E69C-010D-DAFA-7A0C-378C85489EC6}"/>
          </ac:spMkLst>
        </pc:spChg>
        <pc:spChg chg="del mod topLvl">
          <ac:chgData name="Rasmus Steengaard" userId="e95fb2a9-6e20-4aba-9a24-429908c83d25" providerId="ADAL" clId="{C2E4D7CB-6BDB-4F0B-B397-25E9D9639416}" dt="2023-07-06T13:49:38.080" v="242" actId="478"/>
          <ac:spMkLst>
            <pc:docMk/>
            <pc:sldMk cId="2037958755" sldId="257"/>
            <ac:spMk id="30" creationId="{EBA1EC78-C99F-D7B6-5C31-2D81054B8231}"/>
          </ac:spMkLst>
        </pc:spChg>
        <pc:spChg chg="del mod topLvl">
          <ac:chgData name="Rasmus Steengaard" userId="e95fb2a9-6e20-4aba-9a24-429908c83d25" providerId="ADAL" clId="{C2E4D7CB-6BDB-4F0B-B397-25E9D9639416}" dt="2023-07-06T13:49:38.080" v="242" actId="478"/>
          <ac:spMkLst>
            <pc:docMk/>
            <pc:sldMk cId="2037958755" sldId="257"/>
            <ac:spMk id="31" creationId="{3B563ECB-99BB-227A-490F-B5155AA09B0E}"/>
          </ac:spMkLst>
        </pc:spChg>
        <pc:spChg chg="del mod topLvl">
          <ac:chgData name="Rasmus Steengaard" userId="e95fb2a9-6e20-4aba-9a24-429908c83d25" providerId="ADAL" clId="{C2E4D7CB-6BDB-4F0B-B397-25E9D9639416}" dt="2023-07-06T13:49:38.080" v="242" actId="478"/>
          <ac:spMkLst>
            <pc:docMk/>
            <pc:sldMk cId="2037958755" sldId="257"/>
            <ac:spMk id="32" creationId="{1E8EA476-F87D-6EEB-6D12-35E593CEB574}"/>
          </ac:spMkLst>
        </pc:spChg>
        <pc:spChg chg="del mod topLvl">
          <ac:chgData name="Rasmus Steengaard" userId="e95fb2a9-6e20-4aba-9a24-429908c83d25" providerId="ADAL" clId="{C2E4D7CB-6BDB-4F0B-B397-25E9D9639416}" dt="2023-07-06T13:49:38.080" v="242" actId="478"/>
          <ac:spMkLst>
            <pc:docMk/>
            <pc:sldMk cId="2037958755" sldId="257"/>
            <ac:spMk id="33" creationId="{389D8F5C-466F-2398-D2B8-92DA2C5833B0}"/>
          </ac:spMkLst>
        </pc:spChg>
        <pc:spChg chg="del mod topLvl">
          <ac:chgData name="Rasmus Steengaard" userId="e95fb2a9-6e20-4aba-9a24-429908c83d25" providerId="ADAL" clId="{C2E4D7CB-6BDB-4F0B-B397-25E9D9639416}" dt="2023-07-06T13:49:38.080" v="242" actId="478"/>
          <ac:spMkLst>
            <pc:docMk/>
            <pc:sldMk cId="2037958755" sldId="257"/>
            <ac:spMk id="34" creationId="{CC7062CA-4AD1-AA87-E85F-613A14A2C9E9}"/>
          </ac:spMkLst>
        </pc:spChg>
        <pc:spChg chg="del mod topLvl">
          <ac:chgData name="Rasmus Steengaard" userId="e95fb2a9-6e20-4aba-9a24-429908c83d25" providerId="ADAL" clId="{C2E4D7CB-6BDB-4F0B-B397-25E9D9639416}" dt="2023-07-06T13:49:38.080" v="242" actId="478"/>
          <ac:spMkLst>
            <pc:docMk/>
            <pc:sldMk cId="2037958755" sldId="257"/>
            <ac:spMk id="35" creationId="{3B5C6B2B-1FB2-1C4B-6EFA-DADD23972801}"/>
          </ac:spMkLst>
        </pc:spChg>
        <pc:spChg chg="del mod topLvl">
          <ac:chgData name="Rasmus Steengaard" userId="e95fb2a9-6e20-4aba-9a24-429908c83d25" providerId="ADAL" clId="{C2E4D7CB-6BDB-4F0B-B397-25E9D9639416}" dt="2023-07-06T13:49:38.080" v="242" actId="478"/>
          <ac:spMkLst>
            <pc:docMk/>
            <pc:sldMk cId="2037958755" sldId="257"/>
            <ac:spMk id="40" creationId="{1BB7623D-C4E3-2BB9-D8A3-7DCA1839AA92}"/>
          </ac:spMkLst>
        </pc:spChg>
        <pc:spChg chg="del mod topLvl">
          <ac:chgData name="Rasmus Steengaard" userId="e95fb2a9-6e20-4aba-9a24-429908c83d25" providerId="ADAL" clId="{C2E4D7CB-6BDB-4F0B-B397-25E9D9639416}" dt="2023-07-06T13:49:38.080" v="242" actId="478"/>
          <ac:spMkLst>
            <pc:docMk/>
            <pc:sldMk cId="2037958755" sldId="257"/>
            <ac:spMk id="41" creationId="{9CB78F87-935F-22FC-4B79-23C21DF402C0}"/>
          </ac:spMkLst>
        </pc:spChg>
        <pc:spChg chg="del mod topLvl">
          <ac:chgData name="Rasmus Steengaard" userId="e95fb2a9-6e20-4aba-9a24-429908c83d25" providerId="ADAL" clId="{C2E4D7CB-6BDB-4F0B-B397-25E9D9639416}" dt="2023-07-06T13:49:38.080" v="242" actId="478"/>
          <ac:spMkLst>
            <pc:docMk/>
            <pc:sldMk cId="2037958755" sldId="257"/>
            <ac:spMk id="42" creationId="{76E0E775-C8C7-A76F-271B-636DD7721499}"/>
          </ac:spMkLst>
        </pc:spChg>
        <pc:spChg chg="add mod">
          <ac:chgData name="Rasmus Steengaard" userId="e95fb2a9-6e20-4aba-9a24-429908c83d25" providerId="ADAL" clId="{C2E4D7CB-6BDB-4F0B-B397-25E9D9639416}" dt="2023-06-22T13:50:19.504" v="131" actId="1076"/>
          <ac:spMkLst>
            <pc:docMk/>
            <pc:sldMk cId="2037958755" sldId="257"/>
            <ac:spMk id="45" creationId="{9A89ECA6-9D70-631E-2423-458C81012FCB}"/>
          </ac:spMkLst>
        </pc:spChg>
        <pc:spChg chg="add mod">
          <ac:chgData name="Rasmus Steengaard" userId="e95fb2a9-6e20-4aba-9a24-429908c83d25" providerId="ADAL" clId="{C2E4D7CB-6BDB-4F0B-B397-25E9D9639416}" dt="2023-06-22T13:50:28.876" v="133" actId="1076"/>
          <ac:spMkLst>
            <pc:docMk/>
            <pc:sldMk cId="2037958755" sldId="257"/>
            <ac:spMk id="46" creationId="{4818D53D-D1D4-EB4E-D241-ED8E88D054D3}"/>
          </ac:spMkLst>
        </pc:spChg>
        <pc:spChg chg="add mod">
          <ac:chgData name="Rasmus Steengaard" userId="e95fb2a9-6e20-4aba-9a24-429908c83d25" providerId="ADAL" clId="{C2E4D7CB-6BDB-4F0B-B397-25E9D9639416}" dt="2023-06-22T13:50:33.072" v="135" actId="1076"/>
          <ac:spMkLst>
            <pc:docMk/>
            <pc:sldMk cId="2037958755" sldId="257"/>
            <ac:spMk id="47" creationId="{277EE6DE-F679-1E2A-FC1B-6BA2064C6911}"/>
          </ac:spMkLst>
        </pc:spChg>
        <pc:spChg chg="mod topLvl">
          <ac:chgData name="Rasmus Steengaard" userId="e95fb2a9-6e20-4aba-9a24-429908c83d25" providerId="ADAL" clId="{C2E4D7CB-6BDB-4F0B-B397-25E9D9639416}" dt="2023-07-06T13:49:32.458" v="241" actId="165"/>
          <ac:spMkLst>
            <pc:docMk/>
            <pc:sldMk cId="2037958755" sldId="257"/>
            <ac:spMk id="48" creationId="{64EB71C2-4DA2-0151-D404-6514CC693F22}"/>
          </ac:spMkLst>
        </pc:spChg>
        <pc:spChg chg="del mod topLvl">
          <ac:chgData name="Rasmus Steengaard" userId="e95fb2a9-6e20-4aba-9a24-429908c83d25" providerId="ADAL" clId="{C2E4D7CB-6BDB-4F0B-B397-25E9D9639416}" dt="2023-07-06T13:49:38.080" v="242" actId="478"/>
          <ac:spMkLst>
            <pc:docMk/>
            <pc:sldMk cId="2037958755" sldId="257"/>
            <ac:spMk id="49" creationId="{52D10A0E-0A54-8F76-EA1F-B287972CB69D}"/>
          </ac:spMkLst>
        </pc:spChg>
        <pc:spChg chg="add mod">
          <ac:chgData name="Rasmus Steengaard" userId="e95fb2a9-6e20-4aba-9a24-429908c83d25" providerId="ADAL" clId="{C2E4D7CB-6BDB-4F0B-B397-25E9D9639416}" dt="2023-06-22T13:53:00.781" v="162" actId="1038"/>
          <ac:spMkLst>
            <pc:docMk/>
            <pc:sldMk cId="2037958755" sldId="257"/>
            <ac:spMk id="55" creationId="{7B512C5A-32C4-4514-FF46-C51FFC28A9A3}"/>
          </ac:spMkLst>
        </pc:spChg>
        <pc:spChg chg="add mod">
          <ac:chgData name="Rasmus Steengaard" userId="e95fb2a9-6e20-4aba-9a24-429908c83d25" providerId="ADAL" clId="{C2E4D7CB-6BDB-4F0B-B397-25E9D9639416}" dt="2023-07-06T13:49:39.610" v="243"/>
          <ac:spMkLst>
            <pc:docMk/>
            <pc:sldMk cId="2037958755" sldId="257"/>
            <ac:spMk id="57" creationId="{E03CB601-34A6-BB8B-BA4A-9DA03B9F6784}"/>
          </ac:spMkLst>
        </pc:spChg>
        <pc:spChg chg="del">
          <ac:chgData name="Rasmus Steengaard" userId="e95fb2a9-6e20-4aba-9a24-429908c83d25" providerId="ADAL" clId="{C2E4D7CB-6BDB-4F0B-B397-25E9D9639416}" dt="2023-07-06T13:49:38.080" v="242" actId="478"/>
          <ac:spMkLst>
            <pc:docMk/>
            <pc:sldMk cId="2037958755" sldId="257"/>
            <ac:spMk id="59" creationId="{2133BE32-20D9-2C1C-FFCC-4718D462EF6B}"/>
          </ac:spMkLst>
        </pc:spChg>
        <pc:spChg chg="del mod topLvl">
          <ac:chgData name="Rasmus Steengaard" userId="e95fb2a9-6e20-4aba-9a24-429908c83d25" providerId="ADAL" clId="{C2E4D7CB-6BDB-4F0B-B397-25E9D9639416}" dt="2023-07-06T13:49:38.080" v="242" actId="478"/>
          <ac:spMkLst>
            <pc:docMk/>
            <pc:sldMk cId="2037958755" sldId="257"/>
            <ac:spMk id="60" creationId="{EBDDDDC3-30BF-FBA5-C3CA-B53ECBC9AF47}"/>
          </ac:spMkLst>
        </pc:spChg>
        <pc:spChg chg="del mod topLvl">
          <ac:chgData name="Rasmus Steengaard" userId="e95fb2a9-6e20-4aba-9a24-429908c83d25" providerId="ADAL" clId="{C2E4D7CB-6BDB-4F0B-B397-25E9D9639416}" dt="2023-07-06T13:49:38.080" v="242" actId="478"/>
          <ac:spMkLst>
            <pc:docMk/>
            <pc:sldMk cId="2037958755" sldId="257"/>
            <ac:spMk id="61" creationId="{76548B9C-A07E-C6B9-8BF2-D5BE674AA862}"/>
          </ac:spMkLst>
        </pc:spChg>
        <pc:spChg chg="del mod topLvl">
          <ac:chgData name="Rasmus Steengaard" userId="e95fb2a9-6e20-4aba-9a24-429908c83d25" providerId="ADAL" clId="{C2E4D7CB-6BDB-4F0B-B397-25E9D9639416}" dt="2023-07-06T13:49:38.080" v="242" actId="478"/>
          <ac:spMkLst>
            <pc:docMk/>
            <pc:sldMk cId="2037958755" sldId="257"/>
            <ac:spMk id="62" creationId="{FAC1C8C0-A86E-7FB8-57DA-023CF8D5F425}"/>
          </ac:spMkLst>
        </pc:spChg>
        <pc:spChg chg="add mod">
          <ac:chgData name="Rasmus Steengaard" userId="e95fb2a9-6e20-4aba-9a24-429908c83d25" providerId="ADAL" clId="{C2E4D7CB-6BDB-4F0B-B397-25E9D9639416}" dt="2023-07-06T13:49:39.610" v="243"/>
          <ac:spMkLst>
            <pc:docMk/>
            <pc:sldMk cId="2037958755" sldId="257"/>
            <ac:spMk id="66" creationId="{09266183-749C-A02E-9ACD-B1917395A76C}"/>
          </ac:spMkLst>
        </pc:spChg>
        <pc:spChg chg="mod">
          <ac:chgData name="Rasmus Steengaard" userId="e95fb2a9-6e20-4aba-9a24-429908c83d25" providerId="ADAL" clId="{C2E4D7CB-6BDB-4F0B-B397-25E9D9639416}" dt="2023-07-06T13:49:39.610" v="243"/>
          <ac:spMkLst>
            <pc:docMk/>
            <pc:sldMk cId="2037958755" sldId="257"/>
            <ac:spMk id="68" creationId="{1CC30898-2ED4-688B-1E97-BC26BADB4F74}"/>
          </ac:spMkLst>
        </pc:spChg>
        <pc:spChg chg="mod">
          <ac:chgData name="Rasmus Steengaard" userId="e95fb2a9-6e20-4aba-9a24-429908c83d25" providerId="ADAL" clId="{C2E4D7CB-6BDB-4F0B-B397-25E9D9639416}" dt="2023-07-06T13:49:39.610" v="243"/>
          <ac:spMkLst>
            <pc:docMk/>
            <pc:sldMk cId="2037958755" sldId="257"/>
            <ac:spMk id="71" creationId="{0E6807CF-7FC6-F152-2498-EB39B16CE88D}"/>
          </ac:spMkLst>
        </pc:spChg>
        <pc:spChg chg="mod">
          <ac:chgData name="Rasmus Steengaard" userId="e95fb2a9-6e20-4aba-9a24-429908c83d25" providerId="ADAL" clId="{C2E4D7CB-6BDB-4F0B-B397-25E9D9639416}" dt="2023-07-06T13:49:39.610" v="243"/>
          <ac:spMkLst>
            <pc:docMk/>
            <pc:sldMk cId="2037958755" sldId="257"/>
            <ac:spMk id="72" creationId="{8F4859C4-D7E6-09B9-876F-C1595066C2EC}"/>
          </ac:spMkLst>
        </pc:spChg>
        <pc:spChg chg="mod">
          <ac:chgData name="Rasmus Steengaard" userId="e95fb2a9-6e20-4aba-9a24-429908c83d25" providerId="ADAL" clId="{C2E4D7CB-6BDB-4F0B-B397-25E9D9639416}" dt="2023-07-06T13:49:39.610" v="243"/>
          <ac:spMkLst>
            <pc:docMk/>
            <pc:sldMk cId="2037958755" sldId="257"/>
            <ac:spMk id="73" creationId="{5BD828A2-A0F0-8FC4-60DF-2EEF49F60F04}"/>
          </ac:spMkLst>
        </pc:spChg>
        <pc:spChg chg="add mod">
          <ac:chgData name="Rasmus Steengaard" userId="e95fb2a9-6e20-4aba-9a24-429908c83d25" providerId="ADAL" clId="{C2E4D7CB-6BDB-4F0B-B397-25E9D9639416}" dt="2023-07-06T13:49:39.610" v="243"/>
          <ac:spMkLst>
            <pc:docMk/>
            <pc:sldMk cId="2037958755" sldId="257"/>
            <ac:spMk id="74" creationId="{195A7848-136C-A323-4676-998E581B19F4}"/>
          </ac:spMkLst>
        </pc:spChg>
        <pc:spChg chg="mod">
          <ac:chgData name="Rasmus Steengaard" userId="e95fb2a9-6e20-4aba-9a24-429908c83d25" providerId="ADAL" clId="{C2E4D7CB-6BDB-4F0B-B397-25E9D9639416}" dt="2023-07-06T13:49:39.610" v="243"/>
          <ac:spMkLst>
            <pc:docMk/>
            <pc:sldMk cId="2037958755" sldId="257"/>
            <ac:spMk id="76" creationId="{F11E251F-34B5-D1A9-F449-E8549EE58C08}"/>
          </ac:spMkLst>
        </pc:spChg>
        <pc:spChg chg="mod">
          <ac:chgData name="Rasmus Steengaard" userId="e95fb2a9-6e20-4aba-9a24-429908c83d25" providerId="ADAL" clId="{C2E4D7CB-6BDB-4F0B-B397-25E9D9639416}" dt="2023-07-06T13:49:39.610" v="243"/>
          <ac:spMkLst>
            <pc:docMk/>
            <pc:sldMk cId="2037958755" sldId="257"/>
            <ac:spMk id="79" creationId="{D116365C-A4BA-E88F-4BBC-07CC01CF2382}"/>
          </ac:spMkLst>
        </pc:spChg>
        <pc:spChg chg="mod">
          <ac:chgData name="Rasmus Steengaard" userId="e95fb2a9-6e20-4aba-9a24-429908c83d25" providerId="ADAL" clId="{C2E4D7CB-6BDB-4F0B-B397-25E9D9639416}" dt="2023-07-06T13:49:39.610" v="243"/>
          <ac:spMkLst>
            <pc:docMk/>
            <pc:sldMk cId="2037958755" sldId="257"/>
            <ac:spMk id="80" creationId="{3C7CEE2E-EAFB-BD91-95F5-64FBD478FB07}"/>
          </ac:spMkLst>
        </pc:spChg>
        <pc:grpChg chg="del">
          <ac:chgData name="Rasmus Steengaard" userId="e95fb2a9-6e20-4aba-9a24-429908c83d25" providerId="ADAL" clId="{C2E4D7CB-6BDB-4F0B-B397-25E9D9639416}" dt="2023-07-06T13:49:20.326" v="240" actId="165"/>
          <ac:grpSpMkLst>
            <pc:docMk/>
            <pc:sldMk cId="2037958755" sldId="257"/>
            <ac:grpSpMk id="20" creationId="{1A8CC1AE-4EB6-5CC8-6D61-433DC27D544A}"/>
          </ac:grpSpMkLst>
        </pc:grpChg>
        <pc:grpChg chg="del mod">
          <ac:chgData name="Rasmus Steengaard" userId="e95fb2a9-6e20-4aba-9a24-429908c83d25" providerId="ADAL" clId="{C2E4D7CB-6BDB-4F0B-B397-25E9D9639416}" dt="2023-06-30T09:11:22.766" v="236" actId="165"/>
          <ac:grpSpMkLst>
            <pc:docMk/>
            <pc:sldMk cId="2037958755" sldId="257"/>
            <ac:grpSpMk id="22" creationId="{2EF5C363-D34C-3BE3-6D67-8E380A35ADB8}"/>
          </ac:grpSpMkLst>
        </pc:grpChg>
        <pc:grpChg chg="del">
          <ac:chgData name="Rasmus Steengaard" userId="e95fb2a9-6e20-4aba-9a24-429908c83d25" providerId="ADAL" clId="{C2E4D7CB-6BDB-4F0B-B397-25E9D9639416}" dt="2023-07-06T13:49:32.458" v="241" actId="165"/>
          <ac:grpSpMkLst>
            <pc:docMk/>
            <pc:sldMk cId="2037958755" sldId="257"/>
            <ac:grpSpMk id="29" creationId="{A6E64808-CA0A-EA03-301F-770697325832}"/>
          </ac:grpSpMkLst>
        </pc:grpChg>
        <pc:grpChg chg="del mod">
          <ac:chgData name="Rasmus Steengaard" userId="e95fb2a9-6e20-4aba-9a24-429908c83d25" providerId="ADAL" clId="{C2E4D7CB-6BDB-4F0B-B397-25E9D9639416}" dt="2023-07-06T13:49:32.458" v="241" actId="165"/>
          <ac:grpSpMkLst>
            <pc:docMk/>
            <pc:sldMk cId="2037958755" sldId="257"/>
            <ac:grpSpMk id="36" creationId="{715A9159-213D-EC51-ACE3-0B160CF6B405}"/>
          </ac:grpSpMkLst>
        </pc:grpChg>
        <pc:grpChg chg="add del">
          <ac:chgData name="Rasmus Steengaard" userId="e95fb2a9-6e20-4aba-9a24-429908c83d25" providerId="ADAL" clId="{C2E4D7CB-6BDB-4F0B-B397-25E9D9639416}" dt="2023-06-22T13:48:06.787" v="103" actId="165"/>
          <ac:grpSpMkLst>
            <pc:docMk/>
            <pc:sldMk cId="2037958755" sldId="257"/>
            <ac:grpSpMk id="43" creationId="{C59D0461-4D99-7BF8-CDB5-BBA5A6BD4C4E}"/>
          </ac:grpSpMkLst>
        </pc:grpChg>
        <pc:grpChg chg="del">
          <ac:chgData name="Rasmus Steengaard" userId="e95fb2a9-6e20-4aba-9a24-429908c83d25" providerId="ADAL" clId="{C2E4D7CB-6BDB-4F0B-B397-25E9D9639416}" dt="2023-07-06T13:49:12.688" v="238" actId="165"/>
          <ac:grpSpMkLst>
            <pc:docMk/>
            <pc:sldMk cId="2037958755" sldId="257"/>
            <ac:grpSpMk id="44" creationId="{B0623182-D226-9BEC-5CF4-E672CF4F6517}"/>
          </ac:grpSpMkLst>
        </pc:grpChg>
        <pc:grpChg chg="del">
          <ac:chgData name="Rasmus Steengaard" userId="e95fb2a9-6e20-4aba-9a24-429908c83d25" providerId="ADAL" clId="{C2E4D7CB-6BDB-4F0B-B397-25E9D9639416}" dt="2023-07-06T13:49:32.458" v="241" actId="165"/>
          <ac:grpSpMkLst>
            <pc:docMk/>
            <pc:sldMk cId="2037958755" sldId="257"/>
            <ac:grpSpMk id="53" creationId="{B1AB7DC1-306A-57AE-41AE-14329587CD27}"/>
          </ac:grpSpMkLst>
        </pc:grpChg>
        <pc:grpChg chg="del">
          <ac:chgData name="Rasmus Steengaard" userId="e95fb2a9-6e20-4aba-9a24-429908c83d25" providerId="ADAL" clId="{C2E4D7CB-6BDB-4F0B-B397-25E9D9639416}" dt="2023-07-06T13:49:16.504" v="239" actId="165"/>
          <ac:grpSpMkLst>
            <pc:docMk/>
            <pc:sldMk cId="2037958755" sldId="257"/>
            <ac:grpSpMk id="54" creationId="{1E34AB0D-4611-C698-1C6B-1078C9AECA01}"/>
          </ac:grpSpMkLst>
        </pc:grpChg>
        <pc:grpChg chg="add mod">
          <ac:chgData name="Rasmus Steengaard" userId="e95fb2a9-6e20-4aba-9a24-429908c83d25" providerId="ADAL" clId="{C2E4D7CB-6BDB-4F0B-B397-25E9D9639416}" dt="2023-07-06T13:49:39.610" v="243"/>
          <ac:grpSpMkLst>
            <pc:docMk/>
            <pc:sldMk cId="2037958755" sldId="257"/>
            <ac:grpSpMk id="67" creationId="{E0148C1B-FC09-DAEC-0CE1-A2E1E2E20A46}"/>
          </ac:grpSpMkLst>
        </pc:grpChg>
        <pc:grpChg chg="add mod">
          <ac:chgData name="Rasmus Steengaard" userId="e95fb2a9-6e20-4aba-9a24-429908c83d25" providerId="ADAL" clId="{C2E4D7CB-6BDB-4F0B-B397-25E9D9639416}" dt="2023-07-06T13:49:39.610" v="243"/>
          <ac:grpSpMkLst>
            <pc:docMk/>
            <pc:sldMk cId="2037958755" sldId="257"/>
            <ac:grpSpMk id="75" creationId="{AF0A19E2-A677-B210-7DA2-68EB0D278082}"/>
          </ac:grpSpMkLst>
        </pc:grpChg>
        <pc:picChg chg="add mod">
          <ac:chgData name="Rasmus Steengaard" userId="e95fb2a9-6e20-4aba-9a24-429908c83d25" providerId="ADAL" clId="{C2E4D7CB-6BDB-4F0B-B397-25E9D9639416}" dt="2023-07-06T13:49:39.610" v="243"/>
          <ac:picMkLst>
            <pc:docMk/>
            <pc:sldMk cId="2037958755" sldId="257"/>
            <ac:picMk id="4" creationId="{03D9B61B-2211-F40B-6210-0FDE768D5A46}"/>
          </ac:picMkLst>
        </pc:picChg>
        <pc:picChg chg="mod modCrop">
          <ac:chgData name="Rasmus Steengaard" userId="e95fb2a9-6e20-4aba-9a24-429908c83d25" providerId="ADAL" clId="{C2E4D7CB-6BDB-4F0B-B397-25E9D9639416}" dt="2023-06-30T09:06:51.515" v="184" actId="732"/>
          <ac:picMkLst>
            <pc:docMk/>
            <pc:sldMk cId="2037958755" sldId="257"/>
            <ac:picMk id="5" creationId="{46F2A397-9498-F2CF-1DAD-448322B1955E}"/>
          </ac:picMkLst>
        </pc:picChg>
        <pc:picChg chg="add del mod ord">
          <ac:chgData name="Rasmus Steengaard" userId="e95fb2a9-6e20-4aba-9a24-429908c83d25" providerId="ADAL" clId="{C2E4D7CB-6BDB-4F0B-B397-25E9D9639416}" dt="2023-06-22T13:52:44.483" v="149" actId="170"/>
          <ac:picMkLst>
            <pc:docMk/>
            <pc:sldMk cId="2037958755" sldId="257"/>
            <ac:picMk id="8" creationId="{A4C829AA-BAD3-B04C-2C19-A32F591E6073}"/>
          </ac:picMkLst>
        </pc:picChg>
        <pc:picChg chg="del mod topLvl">
          <ac:chgData name="Rasmus Steengaard" userId="e95fb2a9-6e20-4aba-9a24-429908c83d25" providerId="ADAL" clId="{C2E4D7CB-6BDB-4F0B-B397-25E9D9639416}" dt="2023-07-06T13:49:38.080" v="242" actId="478"/>
          <ac:picMkLst>
            <pc:docMk/>
            <pc:sldMk cId="2037958755" sldId="257"/>
            <ac:picMk id="11" creationId="{F6E0ACC6-1515-6181-859F-FD4FC5702BA5}"/>
          </ac:picMkLst>
        </pc:picChg>
        <pc:picChg chg="del mod topLvl">
          <ac:chgData name="Rasmus Steengaard" userId="e95fb2a9-6e20-4aba-9a24-429908c83d25" providerId="ADAL" clId="{C2E4D7CB-6BDB-4F0B-B397-25E9D9639416}" dt="2023-07-06T13:49:38.080" v="242" actId="478"/>
          <ac:picMkLst>
            <pc:docMk/>
            <pc:sldMk cId="2037958755" sldId="257"/>
            <ac:picMk id="12" creationId="{1D7E343E-E2D9-C297-75E4-C797C8449350}"/>
          </ac:picMkLst>
        </pc:picChg>
        <pc:picChg chg="del mod topLvl">
          <ac:chgData name="Rasmus Steengaard" userId="e95fb2a9-6e20-4aba-9a24-429908c83d25" providerId="ADAL" clId="{C2E4D7CB-6BDB-4F0B-B397-25E9D9639416}" dt="2023-07-06T13:49:38.080" v="242" actId="478"/>
          <ac:picMkLst>
            <pc:docMk/>
            <pc:sldMk cId="2037958755" sldId="257"/>
            <ac:picMk id="13" creationId="{1AB13F2C-99DD-57E9-DB11-0461DCA84C92}"/>
          </ac:picMkLst>
        </pc:picChg>
        <pc:picChg chg="del mod topLvl">
          <ac:chgData name="Rasmus Steengaard" userId="e95fb2a9-6e20-4aba-9a24-429908c83d25" providerId="ADAL" clId="{C2E4D7CB-6BDB-4F0B-B397-25E9D9639416}" dt="2023-07-06T13:49:38.080" v="242" actId="478"/>
          <ac:picMkLst>
            <pc:docMk/>
            <pc:sldMk cId="2037958755" sldId="257"/>
            <ac:picMk id="14" creationId="{E2990086-91E1-83B8-0C6C-22507D066334}"/>
          </ac:picMkLst>
        </pc:picChg>
        <pc:picChg chg="add mod">
          <ac:chgData name="Rasmus Steengaard" userId="e95fb2a9-6e20-4aba-9a24-429908c83d25" providerId="ADAL" clId="{C2E4D7CB-6BDB-4F0B-B397-25E9D9639416}" dt="2023-06-22T13:49:51.359" v="127" actId="14100"/>
          <ac:picMkLst>
            <pc:docMk/>
            <pc:sldMk cId="2037958755" sldId="257"/>
            <ac:picMk id="21" creationId="{6321A26F-222C-AE9D-C90C-57D75B13A13E}"/>
          </ac:picMkLst>
        </pc:picChg>
        <pc:picChg chg="add del mod topLvl">
          <ac:chgData name="Rasmus Steengaard" userId="e95fb2a9-6e20-4aba-9a24-429908c83d25" providerId="ADAL" clId="{C2E4D7CB-6BDB-4F0B-B397-25E9D9639416}" dt="2023-06-22T13:49:06.665" v="119" actId="478"/>
          <ac:picMkLst>
            <pc:docMk/>
            <pc:sldMk cId="2037958755" sldId="257"/>
            <ac:picMk id="23" creationId="{1C2A4C0B-E519-6F04-39F6-C92705256CEA}"/>
          </ac:picMkLst>
        </pc:picChg>
        <pc:picChg chg="add mod">
          <ac:chgData name="Rasmus Steengaard" userId="e95fb2a9-6e20-4aba-9a24-429908c83d25" providerId="ADAL" clId="{C2E4D7CB-6BDB-4F0B-B397-25E9D9639416}" dt="2023-07-06T13:49:39.610" v="243"/>
          <ac:picMkLst>
            <pc:docMk/>
            <pc:sldMk cId="2037958755" sldId="257"/>
            <ac:picMk id="27" creationId="{7800592D-1123-54EE-53C1-B648D062ACD1}"/>
          </ac:picMkLst>
        </pc:picChg>
        <pc:picChg chg="add mod">
          <ac:chgData name="Rasmus Steengaard" userId="e95fb2a9-6e20-4aba-9a24-429908c83d25" providerId="ADAL" clId="{C2E4D7CB-6BDB-4F0B-B397-25E9D9639416}" dt="2023-06-22T13:57:08.627" v="174" actId="1036"/>
          <ac:picMkLst>
            <pc:docMk/>
            <pc:sldMk cId="2037958755" sldId="257"/>
            <ac:picMk id="38" creationId="{E438A1E4-591C-A6AF-FE3C-1D1BDF866B68}"/>
          </ac:picMkLst>
        </pc:picChg>
        <pc:picChg chg="add mod">
          <ac:chgData name="Rasmus Steengaard" userId="e95fb2a9-6e20-4aba-9a24-429908c83d25" providerId="ADAL" clId="{C2E4D7CB-6BDB-4F0B-B397-25E9D9639416}" dt="2023-07-06T13:49:39.610" v="243"/>
          <ac:picMkLst>
            <pc:docMk/>
            <pc:sldMk cId="2037958755" sldId="257"/>
            <ac:picMk id="43" creationId="{760EC60F-9C8B-F0DF-8CB8-C263DDBC103B}"/>
          </ac:picMkLst>
        </pc:picChg>
        <pc:picChg chg="add mod">
          <ac:chgData name="Rasmus Steengaard" userId="e95fb2a9-6e20-4aba-9a24-429908c83d25" providerId="ADAL" clId="{C2E4D7CB-6BDB-4F0B-B397-25E9D9639416}" dt="2023-07-06T13:49:39.610" v="243"/>
          <ac:picMkLst>
            <pc:docMk/>
            <pc:sldMk cId="2037958755" sldId="257"/>
            <ac:picMk id="58" creationId="{ECE1D8E9-D693-1316-B808-2080F46E3DF0}"/>
          </ac:picMkLst>
        </pc:picChg>
        <pc:cxnChg chg="del mod topLvl">
          <ac:chgData name="Rasmus Steengaard" userId="e95fb2a9-6e20-4aba-9a24-429908c83d25" providerId="ADAL" clId="{C2E4D7CB-6BDB-4F0B-B397-25E9D9639416}" dt="2023-07-06T13:49:38.080" v="242" actId="478"/>
          <ac:cxnSpMkLst>
            <pc:docMk/>
            <pc:sldMk cId="2037958755" sldId="257"/>
            <ac:cxnSpMk id="37" creationId="{7F1E0BC0-8750-479E-252E-8C2CCBE5B793}"/>
          </ac:cxnSpMkLst>
        </pc:cxnChg>
        <pc:cxnChg chg="del mod topLvl">
          <ac:chgData name="Rasmus Steengaard" userId="e95fb2a9-6e20-4aba-9a24-429908c83d25" providerId="ADAL" clId="{C2E4D7CB-6BDB-4F0B-B397-25E9D9639416}" dt="2023-07-06T13:49:38.080" v="242" actId="478"/>
          <ac:cxnSpMkLst>
            <pc:docMk/>
            <pc:sldMk cId="2037958755" sldId="257"/>
            <ac:cxnSpMk id="39" creationId="{DCF5F4E4-0C35-5068-A29B-7A5904A8090A}"/>
          </ac:cxnSpMkLst>
        </pc:cxnChg>
        <pc:cxnChg chg="del mod topLvl">
          <ac:chgData name="Rasmus Steengaard" userId="e95fb2a9-6e20-4aba-9a24-429908c83d25" providerId="ADAL" clId="{C2E4D7CB-6BDB-4F0B-B397-25E9D9639416}" dt="2023-07-06T13:49:38.080" v="242" actId="478"/>
          <ac:cxnSpMkLst>
            <pc:docMk/>
            <pc:sldMk cId="2037958755" sldId="257"/>
            <ac:cxnSpMk id="50" creationId="{84779993-512D-3A94-0265-A392D19DE59C}"/>
          </ac:cxnSpMkLst>
        </pc:cxnChg>
        <pc:cxnChg chg="del mod topLvl">
          <ac:chgData name="Rasmus Steengaard" userId="e95fb2a9-6e20-4aba-9a24-429908c83d25" providerId="ADAL" clId="{C2E4D7CB-6BDB-4F0B-B397-25E9D9639416}" dt="2023-07-06T13:49:38.080" v="242" actId="478"/>
          <ac:cxnSpMkLst>
            <pc:docMk/>
            <pc:sldMk cId="2037958755" sldId="257"/>
            <ac:cxnSpMk id="51" creationId="{27B836A2-06F0-80C1-7AC8-14CCF3534034}"/>
          </ac:cxnSpMkLst>
        </pc:cxnChg>
        <pc:cxnChg chg="mod">
          <ac:chgData name="Rasmus Steengaard" userId="e95fb2a9-6e20-4aba-9a24-429908c83d25" providerId="ADAL" clId="{C2E4D7CB-6BDB-4F0B-B397-25E9D9639416}" dt="2023-07-06T13:49:39.610" v="243"/>
          <ac:cxnSpMkLst>
            <pc:docMk/>
            <pc:sldMk cId="2037958755" sldId="257"/>
            <ac:cxnSpMk id="69" creationId="{479F84DD-9B3C-DDE8-CBCB-9EA75172A548}"/>
          </ac:cxnSpMkLst>
        </pc:cxnChg>
        <pc:cxnChg chg="mod">
          <ac:chgData name="Rasmus Steengaard" userId="e95fb2a9-6e20-4aba-9a24-429908c83d25" providerId="ADAL" clId="{C2E4D7CB-6BDB-4F0B-B397-25E9D9639416}" dt="2023-07-06T13:49:39.610" v="243"/>
          <ac:cxnSpMkLst>
            <pc:docMk/>
            <pc:sldMk cId="2037958755" sldId="257"/>
            <ac:cxnSpMk id="70" creationId="{83873FD5-AD87-8F9D-7C4F-0CEE362E90F4}"/>
          </ac:cxnSpMkLst>
        </pc:cxnChg>
        <pc:cxnChg chg="mod">
          <ac:chgData name="Rasmus Steengaard" userId="e95fb2a9-6e20-4aba-9a24-429908c83d25" providerId="ADAL" clId="{C2E4D7CB-6BDB-4F0B-B397-25E9D9639416}" dt="2023-07-06T13:49:39.610" v="243"/>
          <ac:cxnSpMkLst>
            <pc:docMk/>
            <pc:sldMk cId="2037958755" sldId="257"/>
            <ac:cxnSpMk id="77" creationId="{14477E21-4585-F7BA-1203-CC28BDA8527E}"/>
          </ac:cxnSpMkLst>
        </pc:cxnChg>
        <pc:cxnChg chg="mod">
          <ac:chgData name="Rasmus Steengaard" userId="e95fb2a9-6e20-4aba-9a24-429908c83d25" providerId="ADAL" clId="{C2E4D7CB-6BDB-4F0B-B397-25E9D9639416}" dt="2023-07-06T13:49:39.610" v="243"/>
          <ac:cxnSpMkLst>
            <pc:docMk/>
            <pc:sldMk cId="2037958755" sldId="257"/>
            <ac:cxnSpMk id="78" creationId="{01F90E40-E630-EC0B-5E7E-9A764A9DC289}"/>
          </ac:cxnSpMkLst>
        </pc:cxnChg>
      </pc:sldChg>
    </pc:docChg>
  </pc:docChgLst>
  <pc:docChgLst>
    <pc:chgData name="Ken Sloth Rasmussen - LED iBond A/S" userId="a3db3502-84f1-4ce3-b69b-d3aeaef1aa71" providerId="ADAL" clId="{9D658D79-8DDD-4751-86F5-C528B6A4EAEB}"/>
    <pc:docChg chg="modSld">
      <pc:chgData name="Ken Sloth Rasmussen - LED iBond A/S" userId="a3db3502-84f1-4ce3-b69b-d3aeaef1aa71" providerId="ADAL" clId="{9D658D79-8DDD-4751-86F5-C528B6A4EAEB}" dt="2023-07-31T14:37:14.348" v="4"/>
      <pc:docMkLst>
        <pc:docMk/>
      </pc:docMkLst>
      <pc:sldChg chg="addSp modSp mod">
        <pc:chgData name="Ken Sloth Rasmussen - LED iBond A/S" userId="a3db3502-84f1-4ce3-b69b-d3aeaef1aa71" providerId="ADAL" clId="{9D658D79-8DDD-4751-86F5-C528B6A4EAEB}" dt="2023-07-31T14:37:14.348" v="4"/>
        <pc:sldMkLst>
          <pc:docMk/>
          <pc:sldMk cId="2037958755" sldId="257"/>
        </pc:sldMkLst>
        <pc:spChg chg="add mod">
          <ac:chgData name="Ken Sloth Rasmussen - LED iBond A/S" userId="a3db3502-84f1-4ce3-b69b-d3aeaef1aa71" providerId="ADAL" clId="{9D658D79-8DDD-4751-86F5-C528B6A4EAEB}" dt="2023-07-31T14:37:14.348" v="4"/>
          <ac:spMkLst>
            <pc:docMk/>
            <pc:sldMk cId="2037958755" sldId="257"/>
            <ac:spMk id="11" creationId="{514A89E7-0AFD-2CDD-3268-44005E051393}"/>
          </ac:spMkLst>
        </pc:spChg>
        <pc:picChg chg="mod">
          <ac:chgData name="Ken Sloth Rasmussen - LED iBond A/S" userId="a3db3502-84f1-4ce3-b69b-d3aeaef1aa71" providerId="ADAL" clId="{9D658D79-8DDD-4751-86F5-C528B6A4EAEB}" dt="2023-07-31T14:36:33.361" v="3" actId="1037"/>
          <ac:picMkLst>
            <pc:docMk/>
            <pc:sldMk cId="2037958755" sldId="257"/>
            <ac:picMk id="27" creationId="{7800592D-1123-54EE-53C1-B648D062ACD1}"/>
          </ac:picMkLst>
        </pc:picChg>
        <pc:picChg chg="mod">
          <ac:chgData name="Ken Sloth Rasmussen - LED iBond A/S" userId="a3db3502-84f1-4ce3-b69b-d3aeaef1aa71" providerId="ADAL" clId="{9D658D79-8DDD-4751-86F5-C528B6A4EAEB}" dt="2023-07-31T14:36:31.615" v="1" actId="1037"/>
          <ac:picMkLst>
            <pc:docMk/>
            <pc:sldMk cId="2037958755" sldId="257"/>
            <ac:picMk id="43" creationId="{760EC60F-9C8B-F0DF-8CB8-C263DDBC103B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" y="1"/>
            <a:ext cx="2949786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5840" y="1"/>
            <a:ext cx="2949786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C89EDB-3FDD-4915-A3CE-62FA29C01A32}" type="datetimeFigureOut">
              <a:rPr lang="en-US" smtClean="0"/>
              <a:pPr/>
              <a:t>7/31/2023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3" y="9440647"/>
            <a:ext cx="2949786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5840" y="9440647"/>
            <a:ext cx="2949786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042649-1860-4D03-9360-22C2D8836B44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366181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" y="1"/>
            <a:ext cx="2949786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5840" y="1"/>
            <a:ext cx="2949786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4499FB-0CC7-453D-9493-CBDCD6D233E2}" type="datetimeFigureOut">
              <a:rPr lang="en-US" smtClean="0"/>
              <a:pPr/>
              <a:t>7/31/2023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6125"/>
            <a:ext cx="6626225" cy="3727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0721" y="4721187"/>
            <a:ext cx="5445760" cy="447270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" y="9440647"/>
            <a:ext cx="2949786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5840" y="9440647"/>
            <a:ext cx="2949786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76A24B-926E-40EB-9E1B-5321DC3775E5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75946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117475" indent="-117475" algn="l" defTabSz="914400" rtl="0" eaLnBrk="1" latinLnBrk="0" hangingPunct="1">
      <a:lnSpc>
        <a:spcPct val="110000"/>
      </a:lnSpc>
      <a:buFont typeface="Arial" panose="020B0604020202020204" pitchFamily="34" charset="0"/>
      <a:buChar char="•"/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228600" indent="-111125" algn="l" defTabSz="914400" rtl="0" eaLnBrk="1" latinLnBrk="0" hangingPunct="1">
      <a:buFont typeface="Arial" panose="020B0604020202020204" pitchFamily="34" charset="0"/>
      <a:buChar char="•"/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346075" indent="-117475" algn="l" defTabSz="914400" rtl="0" eaLnBrk="1" latinLnBrk="0" hangingPunct="1">
      <a:buFont typeface="Arial" panose="020B0604020202020204" pitchFamily="34" charset="0"/>
      <a:buChar char="•"/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457200" indent="-111125" algn="l" defTabSz="914400" rtl="0" eaLnBrk="1" latinLnBrk="0" hangingPunct="1">
      <a:buFont typeface="Arial" panose="020B0604020202020204" pitchFamily="34" charset="0"/>
      <a:buChar char="•"/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457200" indent="0" algn="l" defTabSz="914400" rtl="0" eaLnBrk="1" latinLnBrk="0" hangingPunct="1">
      <a:buFont typeface="Arial" panose="020B0604020202020204" pitchFamily="34" charset="0"/>
      <a:buChar char="•"/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rugerdefinere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CCF8D68-C80E-D6CE-8350-771BFA853B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 dirty="0"/>
              <a:t>Brand CVI</a:t>
            </a:r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52521187-C031-F79F-C4F1-FA1EB361280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tx2">
                    <a:lumMod val="60000"/>
                    <a:lumOff val="40000"/>
                  </a:schemeClr>
                </a:solidFill>
                <a:highlight>
                  <a:srgbClr val="FFFF00"/>
                </a:highlight>
              </a:defRPr>
            </a:lvl1pPr>
          </a:lstStyle>
          <a:p>
            <a:pPr defTabSz="478477" fontAlgn="base">
              <a:spcBef>
                <a:spcPct val="0"/>
              </a:spcBef>
              <a:spcAft>
                <a:spcPct val="0"/>
              </a:spcAft>
              <a:defRPr/>
            </a:pPr>
            <a:endParaRPr lang="da-DK" dirty="0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1393F308-B6E1-5C5E-FB4B-ADBC0606E7B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defTabSz="478477" fontAlgn="base">
              <a:spcBef>
                <a:spcPct val="0"/>
              </a:spcBef>
              <a:spcAft>
                <a:spcPct val="0"/>
              </a:spcAft>
              <a:defRPr/>
            </a:pPr>
            <a:fld id="{5797F6F9-ED96-4BB1-97DA-2072D1ECC382}" type="slidenum">
              <a:rPr lang="da-DK" smtClean="0"/>
              <a:pPr defTabSz="478477" fontAlgn="base">
                <a:spcBef>
                  <a:spcPct val="0"/>
                </a:spcBef>
                <a:spcAft>
                  <a:spcPct val="0"/>
                </a:spcAft>
                <a:defRPr/>
              </a:pPr>
              <a:t>‹nr.›</a:t>
            </a:fld>
            <a:endParaRPr lang="da-DK"/>
          </a:p>
        </p:txBody>
      </p:sp>
      <p:sp>
        <p:nvSpPr>
          <p:cNvPr id="8" name="Pladsholder til indhold 3">
            <a:extLst>
              <a:ext uri="{FF2B5EF4-FFF2-40B4-BE49-F238E27FC236}">
                <a16:creationId xmlns:a16="http://schemas.microsoft.com/office/drawing/2014/main" id="{A5B2634A-AF9E-BD9D-A7BD-10CCB97BB2CC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95325" y="1689100"/>
            <a:ext cx="10801350" cy="4652065"/>
          </a:xfrm>
        </p:spPr>
        <p:txBody>
          <a:bodyPr/>
          <a:lstStyle>
            <a:lvl1pPr>
              <a:defRPr sz="1200"/>
            </a:lvl1pPr>
          </a:lstStyle>
          <a:p>
            <a:r>
              <a:rPr lang="en-US" b="1" dirty="0">
                <a:latin typeface="Montserrat" panose="00000500000000000000" pitchFamily="2" charset="0"/>
              </a:rPr>
              <a:t>Brand Color palette:</a:t>
            </a:r>
          </a:p>
          <a:p>
            <a:endParaRPr lang="en-US" dirty="0">
              <a:latin typeface="Montserrat" panose="00000500000000000000" pitchFamily="2" charset="0"/>
            </a:endParaRPr>
          </a:p>
          <a:p>
            <a:r>
              <a:rPr lang="en-US" dirty="0">
                <a:latin typeface="Montserrat" panose="00000500000000000000" pitchFamily="2" charset="0"/>
              </a:rPr>
              <a:t>Dark green: #234449</a:t>
            </a:r>
          </a:p>
          <a:p>
            <a:r>
              <a:rPr lang="en-US" dirty="0">
                <a:latin typeface="Montserrat" panose="00000500000000000000" pitchFamily="2" charset="0"/>
              </a:rPr>
              <a:t>Lighter green: #1a6c7a</a:t>
            </a:r>
          </a:p>
          <a:p>
            <a:r>
              <a:rPr lang="en-US" dirty="0">
                <a:latin typeface="Montserrat" panose="00000500000000000000" pitchFamily="2" charset="0"/>
              </a:rPr>
              <a:t>Dark grey: #474747</a:t>
            </a:r>
          </a:p>
          <a:p>
            <a:r>
              <a:rPr lang="en-US" dirty="0">
                <a:latin typeface="Montserrat" panose="00000500000000000000" pitchFamily="2" charset="0"/>
              </a:rPr>
              <a:t>Light Blue: #acc7cd</a:t>
            </a:r>
          </a:p>
          <a:p>
            <a:r>
              <a:rPr lang="en-US" dirty="0">
                <a:latin typeface="Montserrat" panose="00000500000000000000" pitchFamily="2" charset="0"/>
              </a:rPr>
              <a:t>Yellow: #E9A752</a:t>
            </a:r>
          </a:p>
          <a:p>
            <a:endParaRPr lang="en-US" dirty="0">
              <a:latin typeface="Montserrat" panose="00000500000000000000" pitchFamily="2" charset="0"/>
            </a:endParaRPr>
          </a:p>
          <a:p>
            <a:r>
              <a:rPr lang="en-US" b="1" dirty="0">
                <a:latin typeface="Montserrat" panose="00000500000000000000" pitchFamily="2" charset="0"/>
              </a:rPr>
              <a:t>Brand Font: </a:t>
            </a:r>
          </a:p>
          <a:p>
            <a:endParaRPr lang="en-US" dirty="0">
              <a:latin typeface="Montserrat" panose="00000500000000000000" pitchFamily="2" charset="0"/>
            </a:endParaRPr>
          </a:p>
          <a:p>
            <a:r>
              <a:rPr lang="en-US" dirty="0">
                <a:latin typeface="Montserrat" panose="00000500000000000000" pitchFamily="2" charset="0"/>
              </a:rPr>
              <a:t>Main font: </a:t>
            </a:r>
          </a:p>
          <a:p>
            <a:r>
              <a:rPr lang="en-US" b="1" dirty="0">
                <a:latin typeface="Montserrat" panose="00000500000000000000" pitchFamily="2" charset="0"/>
              </a:rPr>
              <a:t>Montserrat Bold</a:t>
            </a:r>
          </a:p>
          <a:p>
            <a:r>
              <a:rPr lang="en-US" dirty="0">
                <a:latin typeface="Montserrat" panose="00000500000000000000" pitchFamily="2" charset="0"/>
              </a:rPr>
              <a:t>Montserrat </a:t>
            </a:r>
          </a:p>
          <a:p>
            <a:endParaRPr lang="en-US" dirty="0">
              <a:latin typeface="Montserrat" panose="00000500000000000000" pitchFamily="2" charset="0"/>
            </a:endParaRPr>
          </a:p>
          <a:p>
            <a:r>
              <a:rPr lang="en-US" dirty="0">
                <a:latin typeface="Montserrat" panose="00000500000000000000" pitchFamily="2" charset="0"/>
              </a:rPr>
              <a:t>Secondary font: </a:t>
            </a:r>
          </a:p>
          <a:p>
            <a:r>
              <a:rPr lang="en-US" b="1" dirty="0">
                <a:latin typeface="PT sans" panose="020B0503020203020204" pitchFamily="34" charset="0"/>
                <a:ea typeface="Verdana" panose="020B0604030504040204" pitchFamily="34" charset="0"/>
              </a:rPr>
              <a:t>Verdana Bold</a:t>
            </a:r>
          </a:p>
          <a:p>
            <a:r>
              <a:rPr lang="en-US" dirty="0">
                <a:latin typeface="PT sans" panose="020B0503020203020204" pitchFamily="34" charset="0"/>
                <a:ea typeface="Verdana" panose="020B0604030504040204" pitchFamily="34" charset="0"/>
              </a:rPr>
              <a:t>Verdana Regular</a:t>
            </a:r>
            <a:endParaRPr lang="da-DK" sz="1400" dirty="0">
              <a:latin typeface="Montserrat" panose="00000500000000000000" pitchFamily="2" charset="0"/>
            </a:endParaRPr>
          </a:p>
        </p:txBody>
      </p:sp>
      <p:pic>
        <p:nvPicPr>
          <p:cNvPr id="9" name="Billede 8">
            <a:extLst>
              <a:ext uri="{FF2B5EF4-FFF2-40B4-BE49-F238E27FC236}">
                <a16:creationId xmlns:a16="http://schemas.microsoft.com/office/drawing/2014/main" id="{C9C51AD5-5326-2C2D-AA8A-285A0B87DD8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105149" y="3646131"/>
            <a:ext cx="4391526" cy="2356223"/>
          </a:xfrm>
          <a:prstGeom prst="rect">
            <a:avLst/>
          </a:prstGeom>
        </p:spPr>
      </p:pic>
      <p:pic>
        <p:nvPicPr>
          <p:cNvPr id="10" name="Billede 9">
            <a:extLst>
              <a:ext uri="{FF2B5EF4-FFF2-40B4-BE49-F238E27FC236}">
                <a16:creationId xmlns:a16="http://schemas.microsoft.com/office/drawing/2014/main" id="{EDC646D8-18FD-08D6-BEBC-9A720BC8CAB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690465" y="950088"/>
            <a:ext cx="4806206" cy="2696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9445260"/>
      </p:ext>
    </p:extLst>
  </p:cSld>
  <p:clrMapOvr>
    <a:masterClrMapping/>
  </p:clrMapOvr>
  <p:transition spd="slow"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E9F469-332B-8100-49F4-F6C7F93A5A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334F892-8329-746F-A438-FD1083741A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6A67ABC-DD71-C3BA-8999-AFE6E71880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88A44-5350-4A0B-9919-4A6F7B3AA118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306562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695329" y="334284"/>
            <a:ext cx="10801351" cy="813831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695329" y="1340768"/>
            <a:ext cx="10801351" cy="482508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a-DK" dirty="0"/>
              <a:t>Klik for at redigere teksttypografierne i masteren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</p:txBody>
      </p:sp>
      <p:sp>
        <p:nvSpPr>
          <p:cNvPr id="17" name="Pladsholder til sidefod 4">
            <a:extLst>
              <a:ext uri="{FF2B5EF4-FFF2-40B4-BE49-F238E27FC236}">
                <a16:creationId xmlns:a16="http://schemas.microsoft.com/office/drawing/2014/main" id="{72C3AD63-B8E2-3E48-8C72-BE30DE7559C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5327" y="6534070"/>
            <a:ext cx="3451655" cy="323935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l">
              <a:defRPr sz="800">
                <a:solidFill>
                  <a:schemeClr val="bg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defTabSz="478477" fontAlgn="base">
              <a:spcBef>
                <a:spcPct val="0"/>
              </a:spcBef>
              <a:spcAft>
                <a:spcPct val="0"/>
              </a:spcAft>
              <a:defRPr/>
            </a:pPr>
            <a:endParaRPr lang="da-DK" dirty="0"/>
          </a:p>
        </p:txBody>
      </p:sp>
      <p:sp>
        <p:nvSpPr>
          <p:cNvPr id="18" name="Pladsholder til diasnummer 5">
            <a:extLst>
              <a:ext uri="{FF2B5EF4-FFF2-40B4-BE49-F238E27FC236}">
                <a16:creationId xmlns:a16="http://schemas.microsoft.com/office/drawing/2014/main" id="{C30E6AF1-2B16-B340-BF23-3FF2642AA6F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6534065"/>
            <a:ext cx="695325" cy="323936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ctr">
              <a:defRPr sz="800" b="1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pPr defTabSz="478477" fontAlgn="base">
              <a:spcBef>
                <a:spcPct val="0"/>
              </a:spcBef>
              <a:spcAft>
                <a:spcPct val="0"/>
              </a:spcAft>
              <a:defRPr/>
            </a:pPr>
            <a:fld id="{5797F6F9-ED96-4BB1-97DA-2072D1ECC382}" type="slidenum">
              <a:rPr lang="da-DK" smtClean="0"/>
              <a:pPr defTabSz="478477" fontAlgn="base">
                <a:spcBef>
                  <a:spcPct val="0"/>
                </a:spcBef>
                <a:spcAft>
                  <a:spcPct val="0"/>
                </a:spcAft>
                <a:defRPr/>
              </a:pPr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5280101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7" r:id="rId1"/>
    <p:sldLayoutId id="2147483799" r:id="rId2"/>
  </p:sldLayoutIdLst>
  <p:transition spd="slow">
    <p:wipe/>
  </p:transition>
  <p:hf hdr="0" ftr="0" dt="0"/>
  <p:txStyles>
    <p:titleStyle>
      <a:lvl1pPr algn="l" defTabSz="864614" rtl="0" eaLnBrk="1" latinLnBrk="0" hangingPunct="1">
        <a:lnSpc>
          <a:spcPts val="4000"/>
        </a:lnSpc>
        <a:spcBef>
          <a:spcPct val="0"/>
        </a:spcBef>
        <a:buNone/>
        <a:defRPr sz="3200" b="1" kern="1200" cap="none" baseline="0">
          <a:solidFill>
            <a:schemeClr val="tx1"/>
          </a:solidFill>
          <a:latin typeface="Montserrat" panose="00000500000000000000" pitchFamily="2" charset="0"/>
          <a:ea typeface="+mj-ea"/>
          <a:cs typeface="Montserrat" panose="00000500000000000000" pitchFamily="2" charset="0"/>
        </a:defRPr>
      </a:lvl1pPr>
    </p:titleStyle>
    <p:bodyStyle>
      <a:lvl1pPr marL="0" indent="0" algn="l" defTabSz="864614" rtl="0" eaLnBrk="1" latinLnBrk="0" hangingPunct="1">
        <a:lnSpc>
          <a:spcPct val="150000"/>
        </a:lnSpc>
        <a:spcBef>
          <a:spcPts val="0"/>
        </a:spcBef>
        <a:spcAft>
          <a:spcPts val="0"/>
        </a:spcAft>
        <a:buFontTx/>
        <a:buNone/>
        <a:defRPr sz="1401" kern="1200">
          <a:solidFill>
            <a:schemeClr val="tx1"/>
          </a:solidFill>
          <a:latin typeface="Montserrat" panose="00000500000000000000" pitchFamily="2" charset="0"/>
          <a:ea typeface="+mn-ea"/>
          <a:cs typeface="Calibri" pitchFamily="34" charset="0"/>
        </a:defRPr>
      </a:lvl1pPr>
      <a:lvl2pPr marL="337741" indent="-165117" algn="l" defTabSz="864614" rtl="0" eaLnBrk="1" latinLnBrk="0" hangingPunct="1">
        <a:lnSpc>
          <a:spcPct val="150000"/>
        </a:lnSpc>
        <a:spcBef>
          <a:spcPts val="0"/>
        </a:spcBef>
        <a:spcAft>
          <a:spcPts val="0"/>
        </a:spcAft>
        <a:buFont typeface="Courier New" panose="02070309020205020404" pitchFamily="49" charset="0"/>
        <a:buChar char="o"/>
        <a:defRPr sz="1401" kern="1200">
          <a:solidFill>
            <a:schemeClr val="tx1"/>
          </a:solidFill>
          <a:latin typeface="Montserrat" panose="00000500000000000000" pitchFamily="2" charset="0"/>
          <a:ea typeface="+mn-ea"/>
          <a:cs typeface="Calibri" pitchFamily="34" charset="0"/>
        </a:defRPr>
      </a:lvl2pPr>
      <a:lvl3pPr marL="511865" indent="-174122" algn="l" defTabSz="864614" rtl="0" eaLnBrk="1" latinLnBrk="0" hangingPunct="1">
        <a:lnSpc>
          <a:spcPct val="150000"/>
        </a:lnSpc>
        <a:spcBef>
          <a:spcPts val="0"/>
        </a:spcBef>
        <a:spcAft>
          <a:spcPts val="0"/>
        </a:spcAft>
        <a:buFont typeface="Arial" panose="020B0604020202020204" pitchFamily="34" charset="0"/>
        <a:buChar char="•"/>
        <a:defRPr sz="1401" kern="1200" baseline="0">
          <a:solidFill>
            <a:schemeClr val="tx1"/>
          </a:solidFill>
          <a:latin typeface="Montserrat" panose="00000500000000000000" pitchFamily="2" charset="0"/>
          <a:ea typeface="+mn-ea"/>
          <a:cs typeface="Calibri" pitchFamily="34" charset="0"/>
        </a:defRPr>
      </a:lvl3pPr>
      <a:lvl4pPr marL="676982" indent="-165117" algn="l" defTabSz="864614" rtl="0" eaLnBrk="1" latinLnBrk="0" hangingPunct="1">
        <a:lnSpc>
          <a:spcPct val="150000"/>
        </a:lnSpc>
        <a:spcBef>
          <a:spcPts val="0"/>
        </a:spcBef>
        <a:spcAft>
          <a:spcPts val="0"/>
        </a:spcAft>
        <a:buFont typeface="Arial" pitchFamily="34" charset="0"/>
        <a:buChar char="–"/>
        <a:defRPr sz="1401" kern="1200" baseline="0">
          <a:solidFill>
            <a:schemeClr val="tx1"/>
          </a:solidFill>
          <a:latin typeface="Montserrat" panose="00000500000000000000" pitchFamily="2" charset="0"/>
          <a:ea typeface="+mn-ea"/>
          <a:cs typeface="Calibri" pitchFamily="34" charset="0"/>
        </a:defRPr>
      </a:lvl4pPr>
      <a:lvl5pPr marL="849604" indent="-172624" algn="l" defTabSz="864614" rtl="0" eaLnBrk="1" latinLnBrk="0" hangingPunct="1">
        <a:lnSpc>
          <a:spcPct val="150000"/>
        </a:lnSpc>
        <a:spcBef>
          <a:spcPts val="0"/>
        </a:spcBef>
        <a:spcAft>
          <a:spcPts val="0"/>
        </a:spcAft>
        <a:buFont typeface="Arial" pitchFamily="34" charset="0"/>
        <a:buChar char="»"/>
        <a:defRPr sz="1401" kern="1200" baseline="0">
          <a:solidFill>
            <a:schemeClr val="tx1"/>
          </a:solidFill>
          <a:latin typeface="Montserrat" panose="00000500000000000000" pitchFamily="2" charset="0"/>
          <a:ea typeface="+mn-ea"/>
          <a:cs typeface="Calibri" pitchFamily="34" charset="0"/>
        </a:defRPr>
      </a:lvl5pPr>
      <a:lvl6pPr marL="2377687" indent="-216153" algn="l" defTabSz="864614" rtl="0" eaLnBrk="1" latinLnBrk="0" hangingPunct="1">
        <a:spcBef>
          <a:spcPct val="20000"/>
        </a:spcBef>
        <a:buFont typeface="Arial" pitchFamily="34" charset="0"/>
        <a:buChar char="•"/>
        <a:defRPr sz="1892" kern="1200">
          <a:solidFill>
            <a:schemeClr val="tx1"/>
          </a:solidFill>
          <a:latin typeface="+mn-lt"/>
          <a:ea typeface="+mn-ea"/>
          <a:cs typeface="+mn-cs"/>
        </a:defRPr>
      </a:lvl6pPr>
      <a:lvl7pPr marL="2809995" indent="-216153" algn="l" defTabSz="864614" rtl="0" eaLnBrk="1" latinLnBrk="0" hangingPunct="1">
        <a:spcBef>
          <a:spcPct val="20000"/>
        </a:spcBef>
        <a:buFont typeface="Arial" pitchFamily="34" charset="0"/>
        <a:buChar char="•"/>
        <a:defRPr sz="1892" kern="1200">
          <a:solidFill>
            <a:schemeClr val="tx1"/>
          </a:solidFill>
          <a:latin typeface="+mn-lt"/>
          <a:ea typeface="+mn-ea"/>
          <a:cs typeface="+mn-cs"/>
        </a:defRPr>
      </a:lvl7pPr>
      <a:lvl8pPr marL="3242300" indent="-216153" algn="l" defTabSz="864614" rtl="0" eaLnBrk="1" latinLnBrk="0" hangingPunct="1">
        <a:spcBef>
          <a:spcPct val="20000"/>
        </a:spcBef>
        <a:buFont typeface="Arial" pitchFamily="34" charset="0"/>
        <a:buChar char="•"/>
        <a:defRPr sz="1892" kern="1200">
          <a:solidFill>
            <a:schemeClr val="tx1"/>
          </a:solidFill>
          <a:latin typeface="+mn-lt"/>
          <a:ea typeface="+mn-ea"/>
          <a:cs typeface="+mn-cs"/>
        </a:defRPr>
      </a:lvl8pPr>
      <a:lvl9pPr marL="3674607" indent="-216153" algn="l" defTabSz="864614" rtl="0" eaLnBrk="1" latinLnBrk="0" hangingPunct="1">
        <a:spcBef>
          <a:spcPct val="20000"/>
        </a:spcBef>
        <a:buFont typeface="Arial" pitchFamily="34" charset="0"/>
        <a:buChar char="•"/>
        <a:defRPr sz="189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864614" rtl="0" eaLnBrk="1" latinLnBrk="0" hangingPunct="1">
        <a:defRPr sz="1703" kern="1200">
          <a:solidFill>
            <a:schemeClr val="tx1"/>
          </a:solidFill>
          <a:latin typeface="+mn-lt"/>
          <a:ea typeface="+mn-ea"/>
          <a:cs typeface="+mn-cs"/>
        </a:defRPr>
      </a:lvl1pPr>
      <a:lvl2pPr marL="432308" algn="l" defTabSz="864614" rtl="0" eaLnBrk="1" latinLnBrk="0" hangingPunct="1">
        <a:defRPr sz="1703" kern="1200">
          <a:solidFill>
            <a:schemeClr val="tx1"/>
          </a:solidFill>
          <a:latin typeface="+mn-lt"/>
          <a:ea typeface="+mn-ea"/>
          <a:cs typeface="+mn-cs"/>
        </a:defRPr>
      </a:lvl2pPr>
      <a:lvl3pPr marL="864614" algn="l" defTabSz="864614" rtl="0" eaLnBrk="1" latinLnBrk="0" hangingPunct="1">
        <a:defRPr sz="1703" kern="1200">
          <a:solidFill>
            <a:schemeClr val="tx1"/>
          </a:solidFill>
          <a:latin typeface="+mn-lt"/>
          <a:ea typeface="+mn-ea"/>
          <a:cs typeface="+mn-cs"/>
        </a:defRPr>
      </a:lvl3pPr>
      <a:lvl4pPr marL="1296920" algn="l" defTabSz="864614" rtl="0" eaLnBrk="1" latinLnBrk="0" hangingPunct="1">
        <a:defRPr sz="1703" kern="1200">
          <a:solidFill>
            <a:schemeClr val="tx1"/>
          </a:solidFill>
          <a:latin typeface="+mn-lt"/>
          <a:ea typeface="+mn-ea"/>
          <a:cs typeface="+mn-cs"/>
        </a:defRPr>
      </a:lvl4pPr>
      <a:lvl5pPr marL="1729227" algn="l" defTabSz="864614" rtl="0" eaLnBrk="1" latinLnBrk="0" hangingPunct="1">
        <a:defRPr sz="1703" kern="1200">
          <a:solidFill>
            <a:schemeClr val="tx1"/>
          </a:solidFill>
          <a:latin typeface="+mn-lt"/>
          <a:ea typeface="+mn-ea"/>
          <a:cs typeface="+mn-cs"/>
        </a:defRPr>
      </a:lvl5pPr>
      <a:lvl6pPr marL="2161534" algn="l" defTabSz="864614" rtl="0" eaLnBrk="1" latinLnBrk="0" hangingPunct="1">
        <a:defRPr sz="1703" kern="1200">
          <a:solidFill>
            <a:schemeClr val="tx1"/>
          </a:solidFill>
          <a:latin typeface="+mn-lt"/>
          <a:ea typeface="+mn-ea"/>
          <a:cs typeface="+mn-cs"/>
        </a:defRPr>
      </a:lvl6pPr>
      <a:lvl7pPr marL="2593842" algn="l" defTabSz="864614" rtl="0" eaLnBrk="1" latinLnBrk="0" hangingPunct="1">
        <a:defRPr sz="1703" kern="1200">
          <a:solidFill>
            <a:schemeClr val="tx1"/>
          </a:solidFill>
          <a:latin typeface="+mn-lt"/>
          <a:ea typeface="+mn-ea"/>
          <a:cs typeface="+mn-cs"/>
        </a:defRPr>
      </a:lvl7pPr>
      <a:lvl8pPr marL="3026147" algn="l" defTabSz="864614" rtl="0" eaLnBrk="1" latinLnBrk="0" hangingPunct="1">
        <a:defRPr sz="1703" kern="1200">
          <a:solidFill>
            <a:schemeClr val="tx1"/>
          </a:solidFill>
          <a:latin typeface="+mn-lt"/>
          <a:ea typeface="+mn-ea"/>
          <a:cs typeface="+mn-cs"/>
        </a:defRPr>
      </a:lvl8pPr>
      <a:lvl9pPr marL="3458455" algn="l" defTabSz="864614" rtl="0" eaLnBrk="1" latinLnBrk="0" hangingPunct="1">
        <a:defRPr sz="170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652" userDrawn="1">
          <p15:clr>
            <a:srgbClr val="F26B43"/>
          </p15:clr>
        </p15:guide>
        <p15:guide id="2" pos="7243" userDrawn="1">
          <p15:clr>
            <a:srgbClr val="F26B43"/>
          </p15:clr>
        </p15:guide>
        <p15:guide id="3" pos="439" userDrawn="1">
          <p15:clr>
            <a:srgbClr val="F26B43"/>
          </p15:clr>
        </p15:guide>
        <p15:guide id="4" orient="horz" pos="3725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jpe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lede 4">
            <a:extLst>
              <a:ext uri="{FF2B5EF4-FFF2-40B4-BE49-F238E27FC236}">
                <a16:creationId xmlns:a16="http://schemas.microsoft.com/office/drawing/2014/main" id="{46F2A397-9498-F2CF-1DAD-448322B1955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732" b="10268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52" name="Gruppe 51">
            <a:extLst>
              <a:ext uri="{FF2B5EF4-FFF2-40B4-BE49-F238E27FC236}">
                <a16:creationId xmlns:a16="http://schemas.microsoft.com/office/drawing/2014/main" id="{B3767B11-1816-8F6C-E7EB-DAE4FAD0D8FB}"/>
              </a:ext>
            </a:extLst>
          </p:cNvPr>
          <p:cNvGrpSpPr/>
          <p:nvPr/>
        </p:nvGrpSpPr>
        <p:grpSpPr>
          <a:xfrm>
            <a:off x="9945357" y="6072785"/>
            <a:ext cx="2066534" cy="742986"/>
            <a:chOff x="9945357" y="6072785"/>
            <a:chExt cx="2066534" cy="742986"/>
          </a:xfrm>
        </p:grpSpPr>
        <p:pic>
          <p:nvPicPr>
            <p:cNvPr id="6" name="Billede 5">
              <a:extLst>
                <a:ext uri="{FF2B5EF4-FFF2-40B4-BE49-F238E27FC236}">
                  <a16:creationId xmlns:a16="http://schemas.microsoft.com/office/drawing/2014/main" id="{A2A5B6A9-D328-59EF-30D4-6C2721B293D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945357" y="6158649"/>
              <a:ext cx="2066534" cy="657122"/>
            </a:xfrm>
            <a:prstGeom prst="rect">
              <a:avLst/>
            </a:prstGeom>
          </p:spPr>
        </p:pic>
        <p:sp>
          <p:nvSpPr>
            <p:cNvPr id="7" name="Tekstfelt 6">
              <a:extLst>
                <a:ext uri="{FF2B5EF4-FFF2-40B4-BE49-F238E27FC236}">
                  <a16:creationId xmlns:a16="http://schemas.microsoft.com/office/drawing/2014/main" id="{0CD4576E-298B-AF92-C7C0-9F55E3513289}"/>
                </a:ext>
              </a:extLst>
            </p:cNvPr>
            <p:cNvSpPr txBox="1"/>
            <p:nvPr/>
          </p:nvSpPr>
          <p:spPr>
            <a:xfrm>
              <a:off x="10063219" y="6072785"/>
              <a:ext cx="180690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a-DK" sz="1200" dirty="0"/>
                <a:t>Made in Denmark by</a:t>
              </a:r>
              <a:endParaRPr lang="da-DK" sz="1200" dirty="0">
                <a:latin typeface="+mn-lt"/>
              </a:endParaRPr>
            </a:p>
          </p:txBody>
        </p:sp>
      </p:grpSp>
      <p:sp>
        <p:nvSpPr>
          <p:cNvPr id="3" name="Rektangel 2">
            <a:extLst>
              <a:ext uri="{FF2B5EF4-FFF2-40B4-BE49-F238E27FC236}">
                <a16:creationId xmlns:a16="http://schemas.microsoft.com/office/drawing/2014/main" id="{B494CD2E-6A23-9C89-4C4A-76B0B6A85887}"/>
              </a:ext>
            </a:extLst>
          </p:cNvPr>
          <p:cNvSpPr/>
          <p:nvPr/>
        </p:nvSpPr>
        <p:spPr>
          <a:xfrm>
            <a:off x="205163" y="160676"/>
            <a:ext cx="3910939" cy="6480000"/>
          </a:xfrm>
          <a:prstGeom prst="rect">
            <a:avLst/>
          </a:prstGeom>
          <a:solidFill>
            <a:srgbClr val="234449">
              <a:alpha val="78824"/>
            </a:srgbClr>
          </a:solidFill>
          <a:ln>
            <a:noFill/>
          </a:ln>
          <a:effectLst>
            <a:outerShdw blurRad="76200" dir="8100000" sy="-23000" kx="800400" algn="b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324000" tIns="14400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da-DK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>
                <a:effectLst/>
                <a:latin typeface="Monserat"/>
                <a:ea typeface="Calibri" panose="020F0502020204030204" pitchFamily="34" charset="0"/>
                <a:cs typeface="Times New Roman" panose="02020603050405020304" pitchFamily="18" charset="0"/>
              </a:rPr>
              <a:t>Parking Lighting Solutions </a:t>
            </a:r>
            <a:r>
              <a:rPr lang="en-US" sz="3600" dirty="0">
                <a:latin typeface="Monserat"/>
                <a:ea typeface="Calibri" panose="020F0502020204030204" pitchFamily="34" charset="0"/>
                <a:cs typeface="Times New Roman" panose="02020603050405020304" pitchFamily="18" charset="0"/>
              </a:rPr>
              <a:t>     </a:t>
            </a:r>
            <a:br>
              <a:rPr lang="en-US" sz="3600" dirty="0">
                <a:latin typeface="Monserat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dirty="0">
                <a:effectLst/>
                <a:latin typeface="Monserat"/>
                <a:ea typeface="Calibri" panose="020F0502020204030204" pitchFamily="34" charset="0"/>
                <a:cs typeface="Times New Roman" panose="02020603050405020304" pitchFamily="18" charset="0"/>
              </a:rPr>
              <a:t>For safety and experience</a:t>
            </a:r>
            <a:endParaRPr lang="da-DK" sz="900" dirty="0">
              <a:solidFill>
                <a:schemeClr val="bg1"/>
              </a:solidFill>
              <a:latin typeface="Montserrat"/>
            </a:endParaRPr>
          </a:p>
          <a:p>
            <a:pPr algn="ctr"/>
            <a:endParaRPr lang="da-DK" dirty="0"/>
          </a:p>
        </p:txBody>
      </p:sp>
      <p:pic>
        <p:nvPicPr>
          <p:cNvPr id="8" name="Billede 7" descr="Et billede, der indeholder linje/række, skærmbillede, sort&#10;&#10;Automatisk genereret beskrivelse">
            <a:extLst>
              <a:ext uri="{FF2B5EF4-FFF2-40B4-BE49-F238E27FC236}">
                <a16:creationId xmlns:a16="http://schemas.microsoft.com/office/drawing/2014/main" id="{A4C829AA-BAD3-B04C-2C19-A32F591E607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991" y="1185158"/>
            <a:ext cx="1103448" cy="572400"/>
          </a:xfrm>
          <a:prstGeom prst="rect">
            <a:avLst/>
          </a:prstGeom>
        </p:spPr>
      </p:pic>
      <p:sp>
        <p:nvSpPr>
          <p:cNvPr id="2" name="Tekstfelt 1">
            <a:extLst>
              <a:ext uri="{FF2B5EF4-FFF2-40B4-BE49-F238E27FC236}">
                <a16:creationId xmlns:a16="http://schemas.microsoft.com/office/drawing/2014/main" id="{0FC28673-2A88-C564-E2CF-D5C5098B8E6C}"/>
              </a:ext>
            </a:extLst>
          </p:cNvPr>
          <p:cNvSpPr txBox="1"/>
          <p:nvPr/>
        </p:nvSpPr>
        <p:spPr>
          <a:xfrm>
            <a:off x="90054" y="6600327"/>
            <a:ext cx="285431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800" dirty="0">
                <a:solidFill>
                  <a:schemeClr val="bg1"/>
                </a:solidFill>
                <a:latin typeface="+mn-lt"/>
              </a:rPr>
              <a:t>Photo: Lüders </a:t>
            </a:r>
            <a:r>
              <a:rPr lang="da-DK" sz="800" dirty="0" err="1">
                <a:solidFill>
                  <a:schemeClr val="bg1"/>
                </a:solidFill>
                <a:latin typeface="+mn-lt"/>
              </a:rPr>
              <a:t>Parking</a:t>
            </a:r>
            <a:r>
              <a:rPr lang="da-DK" sz="800" dirty="0">
                <a:solidFill>
                  <a:schemeClr val="bg1"/>
                </a:solidFill>
                <a:latin typeface="+mn-lt"/>
              </a:rPr>
              <a:t> House, Copenhagen</a:t>
            </a:r>
          </a:p>
        </p:txBody>
      </p:sp>
      <p:sp>
        <p:nvSpPr>
          <p:cNvPr id="25" name="Ligebenet trekant 24">
            <a:extLst>
              <a:ext uri="{FF2B5EF4-FFF2-40B4-BE49-F238E27FC236}">
                <a16:creationId xmlns:a16="http://schemas.microsoft.com/office/drawing/2014/main" id="{3ABA4C22-0837-2BDC-D9B7-ACE6A43641A3}"/>
              </a:ext>
            </a:extLst>
          </p:cNvPr>
          <p:cNvSpPr/>
          <p:nvPr/>
        </p:nvSpPr>
        <p:spPr>
          <a:xfrm>
            <a:off x="627524" y="1427898"/>
            <a:ext cx="323499" cy="266300"/>
          </a:xfrm>
          <a:prstGeom prst="triangle">
            <a:avLst>
              <a:gd name="adj" fmla="val 51764"/>
            </a:avLst>
          </a:prstGeom>
          <a:gradFill flip="none" rotWithShape="1">
            <a:gsLst>
              <a:gs pos="0">
                <a:schemeClr val="accent4">
                  <a:lumMod val="5000"/>
                  <a:lumOff val="95000"/>
                  <a:alpha val="0"/>
                </a:schemeClr>
              </a:gs>
              <a:gs pos="61000">
                <a:schemeClr val="accent4">
                  <a:lumMod val="45000"/>
                  <a:lumOff val="55000"/>
                </a:schemeClr>
              </a:gs>
              <a:gs pos="83000">
                <a:schemeClr val="accent4">
                  <a:lumMod val="45000"/>
                  <a:lumOff val="55000"/>
                </a:schemeClr>
              </a:gs>
              <a:gs pos="100000">
                <a:schemeClr val="accent4">
                  <a:lumMod val="30000"/>
                  <a:lumOff val="7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6" name="Ligebenet trekant 25">
            <a:extLst>
              <a:ext uri="{FF2B5EF4-FFF2-40B4-BE49-F238E27FC236}">
                <a16:creationId xmlns:a16="http://schemas.microsoft.com/office/drawing/2014/main" id="{891A7C12-6D2B-C5B7-4D37-BC95CDDDD97A}"/>
              </a:ext>
            </a:extLst>
          </p:cNvPr>
          <p:cNvSpPr/>
          <p:nvPr/>
        </p:nvSpPr>
        <p:spPr>
          <a:xfrm>
            <a:off x="1177303" y="1426817"/>
            <a:ext cx="323499" cy="266300"/>
          </a:xfrm>
          <a:prstGeom prst="triangle">
            <a:avLst>
              <a:gd name="adj" fmla="val 51764"/>
            </a:avLst>
          </a:prstGeom>
          <a:gradFill flip="none" rotWithShape="1">
            <a:gsLst>
              <a:gs pos="0">
                <a:schemeClr val="accent4">
                  <a:lumMod val="5000"/>
                  <a:lumOff val="95000"/>
                  <a:alpha val="0"/>
                </a:schemeClr>
              </a:gs>
              <a:gs pos="61000">
                <a:schemeClr val="accent4">
                  <a:lumMod val="45000"/>
                  <a:lumOff val="55000"/>
                </a:schemeClr>
              </a:gs>
              <a:gs pos="83000">
                <a:schemeClr val="accent4">
                  <a:lumMod val="45000"/>
                  <a:lumOff val="55000"/>
                </a:schemeClr>
              </a:gs>
              <a:gs pos="100000">
                <a:schemeClr val="accent4">
                  <a:lumMod val="30000"/>
                  <a:lumOff val="7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9" name="Rektangel: afrundede hjørner 18">
            <a:extLst>
              <a:ext uri="{FF2B5EF4-FFF2-40B4-BE49-F238E27FC236}">
                <a16:creationId xmlns:a16="http://schemas.microsoft.com/office/drawing/2014/main" id="{3FBD286F-D5D5-FAAD-B51E-776FF9346058}"/>
              </a:ext>
            </a:extLst>
          </p:cNvPr>
          <p:cNvSpPr/>
          <p:nvPr/>
        </p:nvSpPr>
        <p:spPr>
          <a:xfrm>
            <a:off x="1183695" y="3384792"/>
            <a:ext cx="2755515" cy="55007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900" dirty="0">
                <a:solidFill>
                  <a:schemeClr val="bg1"/>
                </a:solidFill>
                <a:latin typeface="Montserrat"/>
              </a:rPr>
              <a:t>Excellent uniform light distribution</a:t>
            </a:r>
          </a:p>
          <a:p>
            <a:r>
              <a:rPr lang="en-US" sz="900" dirty="0">
                <a:solidFill>
                  <a:schemeClr val="bg1"/>
                </a:solidFill>
                <a:latin typeface="Montserrat"/>
              </a:rPr>
              <a:t>218 lumen per spot</a:t>
            </a:r>
          </a:p>
          <a:p>
            <a:r>
              <a:rPr lang="en-US" sz="900" dirty="0">
                <a:solidFill>
                  <a:schemeClr val="bg1"/>
                </a:solidFill>
                <a:latin typeface="Montserrat"/>
              </a:rPr>
              <a:t>Color-range 2750K - 6500K</a:t>
            </a:r>
          </a:p>
        </p:txBody>
      </p:sp>
      <p:sp>
        <p:nvSpPr>
          <p:cNvPr id="10" name="Rektangel: afrundede hjørner 9">
            <a:extLst>
              <a:ext uri="{FF2B5EF4-FFF2-40B4-BE49-F238E27FC236}">
                <a16:creationId xmlns:a16="http://schemas.microsoft.com/office/drawing/2014/main" id="{F6A17CE7-39F3-D3B3-2171-3588A98FD640}"/>
              </a:ext>
            </a:extLst>
          </p:cNvPr>
          <p:cNvSpPr/>
          <p:nvPr/>
        </p:nvSpPr>
        <p:spPr>
          <a:xfrm>
            <a:off x="1171694" y="2798322"/>
            <a:ext cx="2721272" cy="52702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>
              <a:buNone/>
            </a:pPr>
            <a:r>
              <a:rPr lang="da-DK" sz="900" dirty="0" err="1">
                <a:solidFill>
                  <a:schemeClr val="bg1"/>
                </a:solidFill>
                <a:latin typeface="Montserrat"/>
              </a:rPr>
              <a:t>Weather</a:t>
            </a:r>
            <a:r>
              <a:rPr lang="da-DK" sz="900" dirty="0">
                <a:solidFill>
                  <a:schemeClr val="bg1"/>
                </a:solidFill>
                <a:latin typeface="Montserrat"/>
              </a:rPr>
              <a:t>, </a:t>
            </a:r>
            <a:r>
              <a:rPr lang="da-DK" sz="900" dirty="0" err="1">
                <a:solidFill>
                  <a:schemeClr val="bg1"/>
                </a:solidFill>
                <a:latin typeface="Montserrat"/>
              </a:rPr>
              <a:t>water</a:t>
            </a:r>
            <a:r>
              <a:rPr lang="da-DK" sz="900" dirty="0">
                <a:solidFill>
                  <a:schemeClr val="bg1"/>
                </a:solidFill>
                <a:latin typeface="Montserrat"/>
              </a:rPr>
              <a:t> and </a:t>
            </a:r>
            <a:r>
              <a:rPr lang="da-DK" sz="900" dirty="0" err="1">
                <a:solidFill>
                  <a:schemeClr val="bg1"/>
                </a:solidFill>
                <a:latin typeface="Montserrat"/>
              </a:rPr>
              <a:t>dust</a:t>
            </a:r>
            <a:r>
              <a:rPr lang="da-DK" sz="900" dirty="0">
                <a:solidFill>
                  <a:schemeClr val="bg1"/>
                </a:solidFill>
                <a:latin typeface="Montserrat"/>
              </a:rPr>
              <a:t> </a:t>
            </a:r>
            <a:r>
              <a:rPr lang="da-DK" sz="900" dirty="0" err="1">
                <a:solidFill>
                  <a:schemeClr val="bg1"/>
                </a:solidFill>
                <a:latin typeface="Montserrat"/>
              </a:rPr>
              <a:t>resistant</a:t>
            </a:r>
            <a:r>
              <a:rPr lang="da-DK" sz="900" dirty="0">
                <a:solidFill>
                  <a:schemeClr val="bg1"/>
                </a:solidFill>
                <a:latin typeface="Montserrat"/>
              </a:rPr>
              <a:t> </a:t>
            </a:r>
            <a:r>
              <a:rPr lang="da-DK" sz="900" dirty="0" err="1">
                <a:solidFill>
                  <a:schemeClr val="bg1"/>
                </a:solidFill>
                <a:latin typeface="Montserrat"/>
              </a:rPr>
              <a:t>aluminum</a:t>
            </a:r>
            <a:r>
              <a:rPr lang="da-DK" sz="900" dirty="0">
                <a:solidFill>
                  <a:schemeClr val="bg1"/>
                </a:solidFill>
                <a:latin typeface="Montserrat"/>
              </a:rPr>
              <a:t> panels and </a:t>
            </a:r>
            <a:r>
              <a:rPr lang="da-DK" sz="900" dirty="0" err="1">
                <a:solidFill>
                  <a:schemeClr val="bg1"/>
                </a:solidFill>
                <a:latin typeface="Montserrat"/>
              </a:rPr>
              <a:t>glass</a:t>
            </a:r>
            <a:r>
              <a:rPr lang="da-DK" sz="900" dirty="0">
                <a:solidFill>
                  <a:schemeClr val="bg1"/>
                </a:solidFill>
                <a:latin typeface="Montserrat"/>
              </a:rPr>
              <a:t> </a:t>
            </a:r>
            <a:r>
              <a:rPr lang="da-DK" sz="900" dirty="0" err="1">
                <a:solidFill>
                  <a:schemeClr val="bg1"/>
                </a:solidFill>
                <a:latin typeface="Montserrat"/>
              </a:rPr>
              <a:t>protected</a:t>
            </a:r>
            <a:r>
              <a:rPr lang="da-DK" sz="900" dirty="0">
                <a:solidFill>
                  <a:schemeClr val="bg1"/>
                </a:solidFill>
                <a:latin typeface="Montserrat"/>
              </a:rPr>
              <a:t> </a:t>
            </a:r>
            <a:r>
              <a:rPr lang="da-DK" sz="900" dirty="0" err="1">
                <a:solidFill>
                  <a:schemeClr val="bg1"/>
                </a:solidFill>
                <a:latin typeface="Montserrat"/>
              </a:rPr>
              <a:t>LEDs</a:t>
            </a:r>
            <a:r>
              <a:rPr lang="da-DK" sz="900" dirty="0">
                <a:solidFill>
                  <a:schemeClr val="bg1"/>
                </a:solidFill>
                <a:latin typeface="Montserrat"/>
              </a:rPr>
              <a:t> </a:t>
            </a:r>
            <a:r>
              <a:rPr lang="da-DK" sz="900" dirty="0" err="1">
                <a:solidFill>
                  <a:schemeClr val="bg1"/>
                </a:solidFill>
                <a:latin typeface="Montserrat"/>
              </a:rPr>
              <a:t>designed</a:t>
            </a:r>
            <a:r>
              <a:rPr lang="da-DK" sz="900" dirty="0">
                <a:solidFill>
                  <a:schemeClr val="bg1"/>
                </a:solidFill>
                <a:latin typeface="Montserrat"/>
              </a:rPr>
              <a:t> for rough </a:t>
            </a:r>
            <a:r>
              <a:rPr lang="da-DK" sz="900" dirty="0" err="1">
                <a:solidFill>
                  <a:schemeClr val="bg1"/>
                </a:solidFill>
                <a:latin typeface="Montserrat"/>
              </a:rPr>
              <a:t>environments</a:t>
            </a:r>
            <a:endParaRPr lang="da-DK" sz="900" dirty="0">
              <a:solidFill>
                <a:schemeClr val="bg1"/>
              </a:solidFill>
              <a:latin typeface="Montserrat"/>
            </a:endParaRPr>
          </a:p>
        </p:txBody>
      </p:sp>
      <p:sp>
        <p:nvSpPr>
          <p:cNvPr id="15" name="Rektangel: afrundede hjørner 14">
            <a:extLst>
              <a:ext uri="{FF2B5EF4-FFF2-40B4-BE49-F238E27FC236}">
                <a16:creationId xmlns:a16="http://schemas.microsoft.com/office/drawing/2014/main" id="{44B9BF4D-E4E0-9ED5-AF1A-29A44B060D3A}"/>
              </a:ext>
            </a:extLst>
          </p:cNvPr>
          <p:cNvSpPr/>
          <p:nvPr/>
        </p:nvSpPr>
        <p:spPr>
          <a:xfrm>
            <a:off x="1160160" y="3973116"/>
            <a:ext cx="2836307" cy="511531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>
              <a:buNone/>
            </a:pPr>
            <a:r>
              <a:rPr lang="en-US" sz="900" dirty="0">
                <a:solidFill>
                  <a:schemeClr val="bg1"/>
                </a:solidFill>
                <a:latin typeface="Montserrat"/>
              </a:rPr>
              <a:t>Adjustable light, lux and lumen with LED iBond Light Management system and most lighting control systems e.g., DALI</a:t>
            </a:r>
          </a:p>
        </p:txBody>
      </p:sp>
      <p:sp>
        <p:nvSpPr>
          <p:cNvPr id="16" name="Rektangel: afrundede hjørner 15">
            <a:extLst>
              <a:ext uri="{FF2B5EF4-FFF2-40B4-BE49-F238E27FC236}">
                <a16:creationId xmlns:a16="http://schemas.microsoft.com/office/drawing/2014/main" id="{F2DBB2A1-8FC1-0053-F7EA-34FE4404FB3D}"/>
              </a:ext>
            </a:extLst>
          </p:cNvPr>
          <p:cNvSpPr/>
          <p:nvPr/>
        </p:nvSpPr>
        <p:spPr>
          <a:xfrm>
            <a:off x="1173904" y="4599418"/>
            <a:ext cx="2553409" cy="486985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900" dirty="0">
                <a:solidFill>
                  <a:schemeClr val="bg1"/>
                </a:solidFill>
                <a:latin typeface="Montserrat"/>
              </a:rPr>
              <a:t>Market leading product lifespan. </a:t>
            </a:r>
            <a:br>
              <a:rPr lang="en-US" sz="900" dirty="0">
                <a:solidFill>
                  <a:schemeClr val="bg1"/>
                </a:solidFill>
                <a:latin typeface="Montserrat"/>
              </a:rPr>
            </a:br>
            <a:r>
              <a:rPr lang="en-US" sz="900" dirty="0">
                <a:solidFill>
                  <a:schemeClr val="bg1"/>
                </a:solidFill>
                <a:latin typeface="Montserrat"/>
              </a:rPr>
              <a:t>High quality solution designed and manufactured in Denmark</a:t>
            </a:r>
          </a:p>
        </p:txBody>
      </p:sp>
      <p:sp>
        <p:nvSpPr>
          <p:cNvPr id="17" name="Tekstfelt 16">
            <a:extLst>
              <a:ext uri="{FF2B5EF4-FFF2-40B4-BE49-F238E27FC236}">
                <a16:creationId xmlns:a16="http://schemas.microsoft.com/office/drawing/2014/main" id="{ED8803AD-45F6-C357-AA67-9CB320FF6073}"/>
              </a:ext>
            </a:extLst>
          </p:cNvPr>
          <p:cNvSpPr txBox="1"/>
          <p:nvPr/>
        </p:nvSpPr>
        <p:spPr>
          <a:xfrm>
            <a:off x="1209938" y="5795611"/>
            <a:ext cx="2561214" cy="45476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a-DK"/>
            </a:defPPr>
            <a:lvl1pPr>
              <a:defRPr>
                <a:solidFill>
                  <a:schemeClr val="bg1"/>
                </a:solidFill>
                <a:latin typeface="Montserrat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sz="900" dirty="0"/>
              <a:t>Reduced climate impact with energy efficient LEDs in </a:t>
            </a:r>
            <a:r>
              <a:rPr lang="en-US" sz="900" dirty="0" err="1"/>
              <a:t>recycable</a:t>
            </a:r>
            <a:r>
              <a:rPr lang="en-US" sz="900" dirty="0"/>
              <a:t> aluminum panels and less plastic</a:t>
            </a:r>
            <a:endParaRPr lang="da-DK" sz="900" dirty="0"/>
          </a:p>
        </p:txBody>
      </p:sp>
      <p:sp>
        <p:nvSpPr>
          <p:cNvPr id="9" name="Rektangel: afrundede hjørner 8">
            <a:extLst>
              <a:ext uri="{FF2B5EF4-FFF2-40B4-BE49-F238E27FC236}">
                <a16:creationId xmlns:a16="http://schemas.microsoft.com/office/drawing/2014/main" id="{C88BD00B-60F2-3A3D-37D6-43FF2D05F032}"/>
              </a:ext>
            </a:extLst>
          </p:cNvPr>
          <p:cNvSpPr/>
          <p:nvPr/>
        </p:nvSpPr>
        <p:spPr>
          <a:xfrm>
            <a:off x="1173904" y="2206258"/>
            <a:ext cx="2836308" cy="499333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900" dirty="0">
                <a:solidFill>
                  <a:schemeClr val="bg1"/>
                </a:solidFill>
                <a:latin typeface="Montserrat"/>
              </a:rPr>
              <a:t>The slim 6 mm TRACY® LED-panels are available in 20 optional colors</a:t>
            </a:r>
            <a:endParaRPr lang="da-DK" sz="900" dirty="0">
              <a:solidFill>
                <a:schemeClr val="bg1"/>
              </a:solidFill>
              <a:latin typeface="Montserrat"/>
            </a:endParaRPr>
          </a:p>
        </p:txBody>
      </p:sp>
      <p:sp>
        <p:nvSpPr>
          <p:cNvPr id="48" name="Tekstfelt 47">
            <a:extLst>
              <a:ext uri="{FF2B5EF4-FFF2-40B4-BE49-F238E27FC236}">
                <a16:creationId xmlns:a16="http://schemas.microsoft.com/office/drawing/2014/main" id="{64EB71C2-4DA2-0151-D404-6514CC693F22}"/>
              </a:ext>
            </a:extLst>
          </p:cNvPr>
          <p:cNvSpPr txBox="1"/>
          <p:nvPr/>
        </p:nvSpPr>
        <p:spPr>
          <a:xfrm>
            <a:off x="1209938" y="5199158"/>
            <a:ext cx="2517375" cy="48698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a-DK"/>
            </a:defPPr>
            <a:lvl1pPr>
              <a:defRPr>
                <a:solidFill>
                  <a:schemeClr val="bg1"/>
                </a:solidFill>
                <a:latin typeface="Montserrat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sz="900" dirty="0"/>
              <a:t>Easy installation with click-on mounting and less cables in lengths up to 100 meters per Power Source Unit</a:t>
            </a:r>
            <a:endParaRPr lang="da-DK" sz="900" dirty="0"/>
          </a:p>
        </p:txBody>
      </p:sp>
      <p:sp>
        <p:nvSpPr>
          <p:cNvPr id="63" name="Rektangel: afrundede hjørner 62">
            <a:extLst>
              <a:ext uri="{FF2B5EF4-FFF2-40B4-BE49-F238E27FC236}">
                <a16:creationId xmlns:a16="http://schemas.microsoft.com/office/drawing/2014/main" id="{BD9693C7-49ED-EAE9-89BC-AD95D2569355}"/>
              </a:ext>
            </a:extLst>
          </p:cNvPr>
          <p:cNvSpPr/>
          <p:nvPr/>
        </p:nvSpPr>
        <p:spPr>
          <a:xfrm>
            <a:off x="377225" y="6107638"/>
            <a:ext cx="3443553" cy="464753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da-DK" sz="800" dirty="0">
              <a:solidFill>
                <a:schemeClr val="bg1"/>
              </a:solidFill>
              <a:latin typeface="Montserrat"/>
            </a:endParaRPr>
          </a:p>
        </p:txBody>
      </p:sp>
      <p:sp>
        <p:nvSpPr>
          <p:cNvPr id="64" name="Tekstfelt 63">
            <a:extLst>
              <a:ext uri="{FF2B5EF4-FFF2-40B4-BE49-F238E27FC236}">
                <a16:creationId xmlns:a16="http://schemas.microsoft.com/office/drawing/2014/main" id="{94C84CE5-161A-0236-29CB-7A48903AFEC6}"/>
              </a:ext>
            </a:extLst>
          </p:cNvPr>
          <p:cNvSpPr txBox="1"/>
          <p:nvPr/>
        </p:nvSpPr>
        <p:spPr>
          <a:xfrm>
            <a:off x="4464996" y="321013"/>
            <a:ext cx="22474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1200" dirty="0">
                <a:latin typeface="+mn-lt"/>
              </a:rPr>
              <a:t> </a:t>
            </a:r>
          </a:p>
        </p:txBody>
      </p:sp>
      <p:sp>
        <p:nvSpPr>
          <p:cNvPr id="65" name="Tekstfelt 64">
            <a:extLst>
              <a:ext uri="{FF2B5EF4-FFF2-40B4-BE49-F238E27FC236}">
                <a16:creationId xmlns:a16="http://schemas.microsoft.com/office/drawing/2014/main" id="{9B010D17-3F3B-B05D-ED32-CBD4CF18C130}"/>
              </a:ext>
            </a:extLst>
          </p:cNvPr>
          <p:cNvSpPr txBox="1"/>
          <p:nvPr/>
        </p:nvSpPr>
        <p:spPr>
          <a:xfrm>
            <a:off x="4707654" y="5199158"/>
            <a:ext cx="768988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800" b="1" dirty="0">
                <a:solidFill>
                  <a:srgbClr val="234449"/>
                </a:solidFill>
                <a:latin typeface="Montserrat"/>
              </a:rPr>
              <a:t>LIGHTING AS AN INTEGRATED PART </a:t>
            </a:r>
            <a:br>
              <a:rPr lang="da-DK" sz="2800" b="1" dirty="0">
                <a:solidFill>
                  <a:srgbClr val="234449"/>
                </a:solidFill>
                <a:latin typeface="Montserrat"/>
              </a:rPr>
            </a:br>
            <a:r>
              <a:rPr lang="da-DK" sz="2800" b="1" dirty="0">
                <a:solidFill>
                  <a:srgbClr val="234449"/>
                </a:solidFill>
                <a:latin typeface="Montserrat"/>
              </a:rPr>
              <a:t>OF THE CONSTRUCTION </a:t>
            </a:r>
            <a:endParaRPr lang="da-DK" sz="2800" b="1" dirty="0">
              <a:solidFill>
                <a:srgbClr val="234449"/>
              </a:solidFill>
            </a:endParaRPr>
          </a:p>
        </p:txBody>
      </p:sp>
      <p:pic>
        <p:nvPicPr>
          <p:cNvPr id="56" name="Billede 55">
            <a:extLst>
              <a:ext uri="{FF2B5EF4-FFF2-40B4-BE49-F238E27FC236}">
                <a16:creationId xmlns:a16="http://schemas.microsoft.com/office/drawing/2014/main" id="{0FC359B5-D385-C689-5064-55CCA5464D25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25" t="18866" r="22550" b="25123"/>
          <a:stretch/>
        </p:blipFill>
        <p:spPr>
          <a:xfrm>
            <a:off x="6807562" y="6333744"/>
            <a:ext cx="3231955" cy="306932"/>
          </a:xfrm>
          <a:prstGeom prst="rect">
            <a:avLst/>
          </a:prstGeom>
          <a:effectLst>
            <a:outerShdw blurRad="76200" dist="12700" sy="-23000" kx="-800400" algn="bl" rotWithShape="0">
              <a:prstClr val="black">
                <a:alpha val="35000"/>
              </a:prstClr>
            </a:outerShdw>
          </a:effectLst>
        </p:spPr>
      </p:pic>
      <p:pic>
        <p:nvPicPr>
          <p:cNvPr id="21" name="Billede 20" descr="Et billede, der indeholder linje/række, skærmbillede, sort&#10;&#10;Automatisk genereret beskrivelse">
            <a:extLst>
              <a:ext uri="{FF2B5EF4-FFF2-40B4-BE49-F238E27FC236}">
                <a16:creationId xmlns:a16="http://schemas.microsoft.com/office/drawing/2014/main" id="{6321A26F-222C-AE9D-C90C-57D75B13A13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6355" y="1185023"/>
            <a:ext cx="1103448" cy="572400"/>
          </a:xfrm>
          <a:prstGeom prst="rect">
            <a:avLst/>
          </a:prstGeom>
        </p:spPr>
      </p:pic>
      <p:pic>
        <p:nvPicPr>
          <p:cNvPr id="38" name="Billede 37" descr="Et billede, der indeholder linje/række, skærmbillede, sort&#10;&#10;Automatisk genereret beskrivelse">
            <a:extLst>
              <a:ext uri="{FF2B5EF4-FFF2-40B4-BE49-F238E27FC236}">
                <a16:creationId xmlns:a16="http://schemas.microsoft.com/office/drawing/2014/main" id="{E438A1E4-591C-A6AF-FE3C-1D1BDF866B6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2660" y="1185334"/>
            <a:ext cx="1103448" cy="572400"/>
          </a:xfrm>
          <a:prstGeom prst="rect">
            <a:avLst/>
          </a:prstGeom>
        </p:spPr>
      </p:pic>
      <p:sp>
        <p:nvSpPr>
          <p:cNvPr id="45" name="Ligebenet trekant 44">
            <a:extLst>
              <a:ext uri="{FF2B5EF4-FFF2-40B4-BE49-F238E27FC236}">
                <a16:creationId xmlns:a16="http://schemas.microsoft.com/office/drawing/2014/main" id="{9A89ECA6-9D70-631E-2423-458C81012FCB}"/>
              </a:ext>
            </a:extLst>
          </p:cNvPr>
          <p:cNvSpPr/>
          <p:nvPr/>
        </p:nvSpPr>
        <p:spPr>
          <a:xfrm>
            <a:off x="1643942" y="1425334"/>
            <a:ext cx="323499" cy="266300"/>
          </a:xfrm>
          <a:prstGeom prst="triangle">
            <a:avLst>
              <a:gd name="adj" fmla="val 51764"/>
            </a:avLst>
          </a:prstGeom>
          <a:gradFill flip="none" rotWithShape="1">
            <a:gsLst>
              <a:gs pos="0">
                <a:schemeClr val="accent4">
                  <a:lumMod val="5000"/>
                  <a:lumOff val="95000"/>
                  <a:alpha val="0"/>
                </a:schemeClr>
              </a:gs>
              <a:gs pos="61000">
                <a:schemeClr val="accent4">
                  <a:lumMod val="45000"/>
                  <a:lumOff val="55000"/>
                </a:schemeClr>
              </a:gs>
              <a:gs pos="83000">
                <a:schemeClr val="accent4">
                  <a:lumMod val="45000"/>
                  <a:lumOff val="55000"/>
                </a:schemeClr>
              </a:gs>
              <a:gs pos="100000">
                <a:schemeClr val="accent4">
                  <a:lumMod val="30000"/>
                  <a:lumOff val="7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46" name="Ligebenet trekant 45">
            <a:extLst>
              <a:ext uri="{FF2B5EF4-FFF2-40B4-BE49-F238E27FC236}">
                <a16:creationId xmlns:a16="http://schemas.microsoft.com/office/drawing/2014/main" id="{4818D53D-D1D4-EB4E-D241-ED8E88D054D3}"/>
              </a:ext>
            </a:extLst>
          </p:cNvPr>
          <p:cNvSpPr/>
          <p:nvPr/>
        </p:nvSpPr>
        <p:spPr>
          <a:xfrm>
            <a:off x="2219161" y="1427733"/>
            <a:ext cx="323499" cy="266300"/>
          </a:xfrm>
          <a:prstGeom prst="triangle">
            <a:avLst>
              <a:gd name="adj" fmla="val 51764"/>
            </a:avLst>
          </a:prstGeom>
          <a:gradFill flip="none" rotWithShape="1">
            <a:gsLst>
              <a:gs pos="0">
                <a:schemeClr val="accent4">
                  <a:lumMod val="5000"/>
                  <a:lumOff val="95000"/>
                  <a:alpha val="0"/>
                </a:schemeClr>
              </a:gs>
              <a:gs pos="61000">
                <a:schemeClr val="accent4">
                  <a:lumMod val="45000"/>
                  <a:lumOff val="55000"/>
                </a:schemeClr>
              </a:gs>
              <a:gs pos="83000">
                <a:schemeClr val="accent4">
                  <a:lumMod val="45000"/>
                  <a:lumOff val="55000"/>
                </a:schemeClr>
              </a:gs>
              <a:gs pos="100000">
                <a:schemeClr val="accent4">
                  <a:lumMod val="30000"/>
                  <a:lumOff val="7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47" name="Ligebenet trekant 46">
            <a:extLst>
              <a:ext uri="{FF2B5EF4-FFF2-40B4-BE49-F238E27FC236}">
                <a16:creationId xmlns:a16="http://schemas.microsoft.com/office/drawing/2014/main" id="{277EE6DE-F679-1E2A-FC1B-6BA2064C6911}"/>
              </a:ext>
            </a:extLst>
          </p:cNvPr>
          <p:cNvSpPr/>
          <p:nvPr/>
        </p:nvSpPr>
        <p:spPr>
          <a:xfrm>
            <a:off x="2685298" y="1425548"/>
            <a:ext cx="323499" cy="266300"/>
          </a:xfrm>
          <a:prstGeom prst="triangle">
            <a:avLst>
              <a:gd name="adj" fmla="val 51764"/>
            </a:avLst>
          </a:prstGeom>
          <a:gradFill flip="none" rotWithShape="1">
            <a:gsLst>
              <a:gs pos="0">
                <a:schemeClr val="accent4">
                  <a:lumMod val="5000"/>
                  <a:lumOff val="95000"/>
                  <a:alpha val="0"/>
                </a:schemeClr>
              </a:gs>
              <a:gs pos="61000">
                <a:schemeClr val="accent4">
                  <a:lumMod val="45000"/>
                  <a:lumOff val="55000"/>
                </a:schemeClr>
              </a:gs>
              <a:gs pos="83000">
                <a:schemeClr val="accent4">
                  <a:lumMod val="45000"/>
                  <a:lumOff val="55000"/>
                </a:schemeClr>
              </a:gs>
              <a:gs pos="100000">
                <a:schemeClr val="accent4">
                  <a:lumMod val="30000"/>
                  <a:lumOff val="7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55" name="Ligebenet trekant 54">
            <a:extLst>
              <a:ext uri="{FF2B5EF4-FFF2-40B4-BE49-F238E27FC236}">
                <a16:creationId xmlns:a16="http://schemas.microsoft.com/office/drawing/2014/main" id="{7B512C5A-32C4-4514-FF46-C51FFC28A9A3}"/>
              </a:ext>
            </a:extLst>
          </p:cNvPr>
          <p:cNvSpPr/>
          <p:nvPr/>
        </p:nvSpPr>
        <p:spPr>
          <a:xfrm>
            <a:off x="3213656" y="1425334"/>
            <a:ext cx="323499" cy="266300"/>
          </a:xfrm>
          <a:prstGeom prst="triangle">
            <a:avLst>
              <a:gd name="adj" fmla="val 51764"/>
            </a:avLst>
          </a:prstGeom>
          <a:gradFill flip="none" rotWithShape="1">
            <a:gsLst>
              <a:gs pos="0">
                <a:schemeClr val="accent4">
                  <a:lumMod val="5000"/>
                  <a:lumOff val="95000"/>
                  <a:alpha val="0"/>
                </a:schemeClr>
              </a:gs>
              <a:gs pos="61000">
                <a:schemeClr val="accent4">
                  <a:lumMod val="45000"/>
                  <a:lumOff val="55000"/>
                </a:schemeClr>
              </a:gs>
              <a:gs pos="83000">
                <a:schemeClr val="accent4">
                  <a:lumMod val="45000"/>
                  <a:lumOff val="55000"/>
                </a:schemeClr>
              </a:gs>
              <a:gs pos="100000">
                <a:schemeClr val="accent4">
                  <a:lumMod val="30000"/>
                  <a:lumOff val="7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03D9B61B-2211-F40B-6210-0FDE768D5A4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732" y="3443242"/>
            <a:ext cx="495793" cy="410507"/>
          </a:xfrm>
          <a:prstGeom prst="rect">
            <a:avLst/>
          </a:prstGeom>
        </p:spPr>
      </p:pic>
      <p:sp>
        <p:nvSpPr>
          <p:cNvPr id="22" name="Rektangel 21">
            <a:extLst>
              <a:ext uri="{FF2B5EF4-FFF2-40B4-BE49-F238E27FC236}">
                <a16:creationId xmlns:a16="http://schemas.microsoft.com/office/drawing/2014/main" id="{F6D7E8E0-2EFB-57BC-E6E9-F382065AB8CD}"/>
              </a:ext>
            </a:extLst>
          </p:cNvPr>
          <p:cNvSpPr/>
          <p:nvPr/>
        </p:nvSpPr>
        <p:spPr>
          <a:xfrm>
            <a:off x="504000" y="3433351"/>
            <a:ext cx="461012" cy="461012"/>
          </a:xfrm>
          <a:prstGeom prst="rect">
            <a:avLst/>
          </a:prstGeom>
          <a:noFill/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3" name="Rektangel: afrundede hjørner 22">
            <a:extLst>
              <a:ext uri="{FF2B5EF4-FFF2-40B4-BE49-F238E27FC236}">
                <a16:creationId xmlns:a16="http://schemas.microsoft.com/office/drawing/2014/main" id="{4E4CF5BE-7D91-DB0D-0912-A58897B3C19B}"/>
              </a:ext>
            </a:extLst>
          </p:cNvPr>
          <p:cNvSpPr/>
          <p:nvPr/>
        </p:nvSpPr>
        <p:spPr>
          <a:xfrm>
            <a:off x="438417" y="2860589"/>
            <a:ext cx="588791" cy="464753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None/>
            </a:pPr>
            <a:r>
              <a:rPr lang="da-DK" sz="1100" dirty="0">
                <a:solidFill>
                  <a:schemeClr val="bg1"/>
                </a:solidFill>
                <a:latin typeface="Montserrat"/>
              </a:rPr>
              <a:t> IP67</a:t>
            </a:r>
            <a:endParaRPr lang="da-DK" sz="500" dirty="0">
              <a:solidFill>
                <a:schemeClr val="bg1"/>
              </a:solidFill>
              <a:latin typeface="Montserrat"/>
            </a:endParaRPr>
          </a:p>
        </p:txBody>
      </p:sp>
      <p:sp>
        <p:nvSpPr>
          <p:cNvPr id="24" name="Rektangel 23">
            <a:extLst>
              <a:ext uri="{FF2B5EF4-FFF2-40B4-BE49-F238E27FC236}">
                <a16:creationId xmlns:a16="http://schemas.microsoft.com/office/drawing/2014/main" id="{104D6C80-BDB4-055A-94DE-83D359C03CAF}"/>
              </a:ext>
            </a:extLst>
          </p:cNvPr>
          <p:cNvSpPr/>
          <p:nvPr/>
        </p:nvSpPr>
        <p:spPr>
          <a:xfrm>
            <a:off x="504000" y="2853010"/>
            <a:ext cx="461012" cy="461012"/>
          </a:xfrm>
          <a:prstGeom prst="rect">
            <a:avLst/>
          </a:prstGeom>
          <a:noFill/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27" name="Billede 26" descr="Et billede, der indeholder logo&#10;&#10;Automatisk genereret beskrivelse">
            <a:extLst>
              <a:ext uri="{FF2B5EF4-FFF2-40B4-BE49-F238E27FC236}">
                <a16:creationId xmlns:a16="http://schemas.microsoft.com/office/drawing/2014/main" id="{7800592D-1123-54EE-53C1-B648D062ACD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lum bright="70000" contrast="-70000"/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543" y="4045156"/>
            <a:ext cx="495576" cy="360000"/>
          </a:xfrm>
          <a:prstGeom prst="rect">
            <a:avLst/>
          </a:prstGeom>
        </p:spPr>
      </p:pic>
      <p:sp>
        <p:nvSpPr>
          <p:cNvPr id="28" name="Rektangel 27">
            <a:extLst>
              <a:ext uri="{FF2B5EF4-FFF2-40B4-BE49-F238E27FC236}">
                <a16:creationId xmlns:a16="http://schemas.microsoft.com/office/drawing/2014/main" id="{F716E69C-010D-DAFA-7A0C-378C85489EC6}"/>
              </a:ext>
            </a:extLst>
          </p:cNvPr>
          <p:cNvSpPr/>
          <p:nvPr/>
        </p:nvSpPr>
        <p:spPr>
          <a:xfrm>
            <a:off x="504000" y="4006166"/>
            <a:ext cx="461012" cy="461012"/>
          </a:xfrm>
          <a:prstGeom prst="rect">
            <a:avLst/>
          </a:prstGeom>
          <a:noFill/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43" name="Billede 42" descr="Et billede, der indeholder logo&#10;&#10;Automatisk genereret beskrivelse">
            <a:extLst>
              <a:ext uri="{FF2B5EF4-FFF2-40B4-BE49-F238E27FC236}">
                <a16:creationId xmlns:a16="http://schemas.microsoft.com/office/drawing/2014/main" id="{760EC60F-9C8B-F0DF-8CB8-C263DDBC103B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387" y="4624139"/>
            <a:ext cx="449488" cy="397799"/>
          </a:xfrm>
          <a:prstGeom prst="rect">
            <a:avLst/>
          </a:prstGeom>
        </p:spPr>
      </p:pic>
      <p:sp>
        <p:nvSpPr>
          <p:cNvPr id="57" name="Rektangel 56">
            <a:extLst>
              <a:ext uri="{FF2B5EF4-FFF2-40B4-BE49-F238E27FC236}">
                <a16:creationId xmlns:a16="http://schemas.microsoft.com/office/drawing/2014/main" id="{E03CB601-34A6-BB8B-BA4A-9DA03B9F6784}"/>
              </a:ext>
            </a:extLst>
          </p:cNvPr>
          <p:cNvSpPr/>
          <p:nvPr/>
        </p:nvSpPr>
        <p:spPr>
          <a:xfrm>
            <a:off x="504000" y="4599418"/>
            <a:ext cx="461012" cy="461012"/>
          </a:xfrm>
          <a:prstGeom prst="rect">
            <a:avLst/>
          </a:prstGeom>
          <a:noFill/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58" name="Billede 57">
            <a:extLst>
              <a:ext uri="{FF2B5EF4-FFF2-40B4-BE49-F238E27FC236}">
                <a16:creationId xmlns:a16="http://schemas.microsoft.com/office/drawing/2014/main" id="{ECE1D8E9-D693-1316-B808-2080F46E3DF0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lum bright="70000" contrast="-70000"/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627" y="5824936"/>
            <a:ext cx="403697" cy="403697"/>
          </a:xfrm>
          <a:prstGeom prst="rect">
            <a:avLst/>
          </a:prstGeom>
        </p:spPr>
      </p:pic>
      <p:sp>
        <p:nvSpPr>
          <p:cNvPr id="66" name="Rektangel 65">
            <a:extLst>
              <a:ext uri="{FF2B5EF4-FFF2-40B4-BE49-F238E27FC236}">
                <a16:creationId xmlns:a16="http://schemas.microsoft.com/office/drawing/2014/main" id="{09266183-749C-A02E-9ACD-B1917395A76C}"/>
              </a:ext>
            </a:extLst>
          </p:cNvPr>
          <p:cNvSpPr/>
          <p:nvPr/>
        </p:nvSpPr>
        <p:spPr>
          <a:xfrm>
            <a:off x="504000" y="5789363"/>
            <a:ext cx="461012" cy="461012"/>
          </a:xfrm>
          <a:prstGeom prst="rect">
            <a:avLst/>
          </a:prstGeom>
          <a:noFill/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grpSp>
        <p:nvGrpSpPr>
          <p:cNvPr id="67" name="Gruppe 66">
            <a:extLst>
              <a:ext uri="{FF2B5EF4-FFF2-40B4-BE49-F238E27FC236}">
                <a16:creationId xmlns:a16="http://schemas.microsoft.com/office/drawing/2014/main" id="{E0148C1B-FC09-DAEC-0CE1-A2E1E2E20A46}"/>
              </a:ext>
            </a:extLst>
          </p:cNvPr>
          <p:cNvGrpSpPr/>
          <p:nvPr/>
        </p:nvGrpSpPr>
        <p:grpSpPr>
          <a:xfrm>
            <a:off x="504000" y="2250427"/>
            <a:ext cx="461012" cy="461013"/>
            <a:chOff x="525273" y="2250427"/>
            <a:chExt cx="461012" cy="461013"/>
          </a:xfrm>
        </p:grpSpPr>
        <p:sp>
          <p:nvSpPr>
            <p:cNvPr id="68" name="Rektangel 67">
              <a:extLst>
                <a:ext uri="{FF2B5EF4-FFF2-40B4-BE49-F238E27FC236}">
                  <a16:creationId xmlns:a16="http://schemas.microsoft.com/office/drawing/2014/main" id="{1CC30898-2ED4-688B-1E97-BC26BADB4F74}"/>
                </a:ext>
              </a:extLst>
            </p:cNvPr>
            <p:cNvSpPr/>
            <p:nvPr/>
          </p:nvSpPr>
          <p:spPr>
            <a:xfrm>
              <a:off x="525273" y="2250427"/>
              <a:ext cx="461012" cy="461012"/>
            </a:xfrm>
            <a:prstGeom prst="rect">
              <a:avLst/>
            </a:prstGeom>
            <a:no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/>
            </a:p>
          </p:txBody>
        </p:sp>
        <p:cxnSp>
          <p:nvCxnSpPr>
            <p:cNvPr id="69" name="Lige forbindelse 68">
              <a:extLst>
                <a:ext uri="{FF2B5EF4-FFF2-40B4-BE49-F238E27FC236}">
                  <a16:creationId xmlns:a16="http://schemas.microsoft.com/office/drawing/2014/main" id="{479F84DD-9B3C-DDE8-CBCB-9EA75172A548}"/>
                </a:ext>
              </a:extLst>
            </p:cNvPr>
            <p:cNvCxnSpPr>
              <a:cxnSpLocks/>
            </p:cNvCxnSpPr>
            <p:nvPr/>
          </p:nvCxnSpPr>
          <p:spPr>
            <a:xfrm>
              <a:off x="550682" y="2350243"/>
              <a:ext cx="396014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Lige forbindelse 69">
              <a:extLst>
                <a:ext uri="{FF2B5EF4-FFF2-40B4-BE49-F238E27FC236}">
                  <a16:creationId xmlns:a16="http://schemas.microsoft.com/office/drawing/2014/main" id="{83873FD5-AD87-8F9D-7C4F-0CEE362E90F4}"/>
                </a:ext>
              </a:extLst>
            </p:cNvPr>
            <p:cNvCxnSpPr>
              <a:cxnSpLocks/>
            </p:cNvCxnSpPr>
            <p:nvPr/>
          </p:nvCxnSpPr>
          <p:spPr>
            <a:xfrm>
              <a:off x="550682" y="2397165"/>
              <a:ext cx="396014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1" name="Ligebenet trekant 70">
              <a:extLst>
                <a:ext uri="{FF2B5EF4-FFF2-40B4-BE49-F238E27FC236}">
                  <a16:creationId xmlns:a16="http://schemas.microsoft.com/office/drawing/2014/main" id="{0E6807CF-7FC6-F152-2498-EB39B16CE88D}"/>
                </a:ext>
              </a:extLst>
            </p:cNvPr>
            <p:cNvSpPr/>
            <p:nvPr/>
          </p:nvSpPr>
          <p:spPr>
            <a:xfrm>
              <a:off x="532235" y="2402800"/>
              <a:ext cx="447088" cy="308640"/>
            </a:xfrm>
            <a:prstGeom prst="triangle">
              <a:avLst>
                <a:gd name="adj" fmla="val 52542"/>
              </a:avLst>
            </a:prstGeom>
            <a:gradFill flip="none" rotWithShape="1">
              <a:gsLst>
                <a:gs pos="0">
                  <a:schemeClr val="accent4">
                    <a:lumMod val="5000"/>
                    <a:lumOff val="95000"/>
                    <a:alpha val="0"/>
                  </a:schemeClr>
                </a:gs>
                <a:gs pos="61000">
                  <a:schemeClr val="accent4">
                    <a:lumMod val="45000"/>
                    <a:lumOff val="55000"/>
                  </a:schemeClr>
                </a:gs>
                <a:gs pos="83000">
                  <a:schemeClr val="accent4">
                    <a:lumMod val="45000"/>
                    <a:lumOff val="55000"/>
                  </a:schemeClr>
                </a:gs>
                <a:gs pos="100000">
                  <a:schemeClr val="accent4">
                    <a:lumMod val="30000"/>
                    <a:lumOff val="70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/>
            </a:p>
          </p:txBody>
        </p:sp>
        <p:sp>
          <p:nvSpPr>
            <p:cNvPr id="72" name="Ligebenet trekant 71">
              <a:extLst>
                <a:ext uri="{FF2B5EF4-FFF2-40B4-BE49-F238E27FC236}">
                  <a16:creationId xmlns:a16="http://schemas.microsoft.com/office/drawing/2014/main" id="{8F4859C4-D7E6-09B9-876F-C1595066C2EC}"/>
                </a:ext>
              </a:extLst>
            </p:cNvPr>
            <p:cNvSpPr/>
            <p:nvPr/>
          </p:nvSpPr>
          <p:spPr>
            <a:xfrm>
              <a:off x="594025" y="2397165"/>
              <a:ext cx="49118" cy="45719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/>
            </a:p>
          </p:txBody>
        </p:sp>
        <p:sp>
          <p:nvSpPr>
            <p:cNvPr id="73" name="Ligebenet trekant 72">
              <a:extLst>
                <a:ext uri="{FF2B5EF4-FFF2-40B4-BE49-F238E27FC236}">
                  <a16:creationId xmlns:a16="http://schemas.microsoft.com/office/drawing/2014/main" id="{5BD828A2-A0F0-8FC4-60DF-2EEF49F60F04}"/>
                </a:ext>
              </a:extLst>
            </p:cNvPr>
            <p:cNvSpPr/>
            <p:nvPr/>
          </p:nvSpPr>
          <p:spPr>
            <a:xfrm rot="10800000">
              <a:off x="594025" y="2308227"/>
              <a:ext cx="49118" cy="45719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/>
            </a:p>
          </p:txBody>
        </p:sp>
      </p:grpSp>
      <p:sp>
        <p:nvSpPr>
          <p:cNvPr id="74" name="Rektangel: afrundede hjørner 73">
            <a:extLst>
              <a:ext uri="{FF2B5EF4-FFF2-40B4-BE49-F238E27FC236}">
                <a16:creationId xmlns:a16="http://schemas.microsoft.com/office/drawing/2014/main" id="{195A7848-136C-A323-4676-998E581B19F4}"/>
              </a:ext>
            </a:extLst>
          </p:cNvPr>
          <p:cNvSpPr/>
          <p:nvPr/>
        </p:nvSpPr>
        <p:spPr>
          <a:xfrm>
            <a:off x="457467" y="5077011"/>
            <a:ext cx="578513" cy="464753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None/>
            </a:pPr>
            <a:endParaRPr lang="da-DK" sz="100" dirty="0">
              <a:solidFill>
                <a:schemeClr val="bg1"/>
              </a:solidFill>
              <a:latin typeface="Montserrat"/>
            </a:endParaRPr>
          </a:p>
        </p:txBody>
      </p:sp>
      <p:grpSp>
        <p:nvGrpSpPr>
          <p:cNvPr id="75" name="Gruppe 74">
            <a:extLst>
              <a:ext uri="{FF2B5EF4-FFF2-40B4-BE49-F238E27FC236}">
                <a16:creationId xmlns:a16="http://schemas.microsoft.com/office/drawing/2014/main" id="{AF0A19E2-A677-B210-7DA2-68EB0D278082}"/>
              </a:ext>
            </a:extLst>
          </p:cNvPr>
          <p:cNvGrpSpPr/>
          <p:nvPr/>
        </p:nvGrpSpPr>
        <p:grpSpPr>
          <a:xfrm>
            <a:off x="504000" y="5199159"/>
            <a:ext cx="460800" cy="461012"/>
            <a:chOff x="532575" y="5199159"/>
            <a:chExt cx="460800" cy="461012"/>
          </a:xfrm>
        </p:grpSpPr>
        <p:sp>
          <p:nvSpPr>
            <p:cNvPr id="76" name="Rektangel 75">
              <a:extLst>
                <a:ext uri="{FF2B5EF4-FFF2-40B4-BE49-F238E27FC236}">
                  <a16:creationId xmlns:a16="http://schemas.microsoft.com/office/drawing/2014/main" id="{F11E251F-34B5-D1A9-F449-E8549EE58C08}"/>
                </a:ext>
              </a:extLst>
            </p:cNvPr>
            <p:cNvSpPr/>
            <p:nvPr/>
          </p:nvSpPr>
          <p:spPr>
            <a:xfrm>
              <a:off x="532575" y="5199159"/>
              <a:ext cx="460800" cy="461012"/>
            </a:xfrm>
            <a:prstGeom prst="rect">
              <a:avLst/>
            </a:prstGeom>
            <a:no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/>
            </a:p>
          </p:txBody>
        </p:sp>
        <p:cxnSp>
          <p:nvCxnSpPr>
            <p:cNvPr id="77" name="Lige forbindelse 76">
              <a:extLst>
                <a:ext uri="{FF2B5EF4-FFF2-40B4-BE49-F238E27FC236}">
                  <a16:creationId xmlns:a16="http://schemas.microsoft.com/office/drawing/2014/main" id="{14477E21-4585-F7BA-1203-CC28BDA8527E}"/>
                </a:ext>
              </a:extLst>
            </p:cNvPr>
            <p:cNvCxnSpPr>
              <a:cxnSpLocks/>
            </p:cNvCxnSpPr>
            <p:nvPr/>
          </p:nvCxnSpPr>
          <p:spPr>
            <a:xfrm>
              <a:off x="550392" y="5562791"/>
              <a:ext cx="42092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Lige forbindelse 77">
              <a:extLst>
                <a:ext uri="{FF2B5EF4-FFF2-40B4-BE49-F238E27FC236}">
                  <a16:creationId xmlns:a16="http://schemas.microsoft.com/office/drawing/2014/main" id="{01F90E40-E630-EC0B-5E7E-9A764A9DC289}"/>
                </a:ext>
              </a:extLst>
            </p:cNvPr>
            <p:cNvCxnSpPr>
              <a:cxnSpLocks/>
            </p:cNvCxnSpPr>
            <p:nvPr/>
          </p:nvCxnSpPr>
          <p:spPr>
            <a:xfrm>
              <a:off x="550392" y="5609713"/>
              <a:ext cx="42092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9" name="Rutediagram: Proces 78">
              <a:extLst>
                <a:ext uri="{FF2B5EF4-FFF2-40B4-BE49-F238E27FC236}">
                  <a16:creationId xmlns:a16="http://schemas.microsoft.com/office/drawing/2014/main" id="{D116365C-A4BA-E88F-4BBC-07CC01CF2382}"/>
                </a:ext>
              </a:extLst>
            </p:cNvPr>
            <p:cNvSpPr/>
            <p:nvPr/>
          </p:nvSpPr>
          <p:spPr>
            <a:xfrm>
              <a:off x="676240" y="5256315"/>
              <a:ext cx="169224" cy="45719"/>
            </a:xfrm>
            <a:prstGeom prst="flowChartProcess">
              <a:avLst/>
            </a:prstGeom>
            <a:noFill/>
            <a:ln w="952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/>
            </a:p>
          </p:txBody>
        </p:sp>
        <p:sp>
          <p:nvSpPr>
            <p:cNvPr id="80" name="Pil: opadgående 79">
              <a:extLst>
                <a:ext uri="{FF2B5EF4-FFF2-40B4-BE49-F238E27FC236}">
                  <a16:creationId xmlns:a16="http://schemas.microsoft.com/office/drawing/2014/main" id="{3C7CEE2E-EAFB-BD91-95F5-64FBD478FB07}"/>
                </a:ext>
              </a:extLst>
            </p:cNvPr>
            <p:cNvSpPr/>
            <p:nvPr/>
          </p:nvSpPr>
          <p:spPr>
            <a:xfrm>
              <a:off x="702794" y="5331618"/>
              <a:ext cx="116114" cy="101230"/>
            </a:xfrm>
            <a:prstGeom prst="upArrow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/>
            </a:p>
          </p:txBody>
        </p:sp>
      </p:grpSp>
      <p:sp>
        <p:nvSpPr>
          <p:cNvPr id="11" name="Rektangel: afrundede hjørner 10">
            <a:extLst>
              <a:ext uri="{FF2B5EF4-FFF2-40B4-BE49-F238E27FC236}">
                <a16:creationId xmlns:a16="http://schemas.microsoft.com/office/drawing/2014/main" id="{514A89E7-0AFD-2CDD-3268-44005E051393}"/>
              </a:ext>
            </a:extLst>
          </p:cNvPr>
          <p:cNvSpPr/>
          <p:nvPr/>
        </p:nvSpPr>
        <p:spPr>
          <a:xfrm>
            <a:off x="447942" y="5419728"/>
            <a:ext cx="588791" cy="16203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None/>
            </a:pPr>
            <a:r>
              <a:rPr lang="da-DK" sz="600" dirty="0" err="1">
                <a:solidFill>
                  <a:schemeClr val="bg1"/>
                </a:solidFill>
                <a:latin typeface="Montserrat"/>
              </a:rPr>
              <a:t>Click</a:t>
            </a:r>
            <a:endParaRPr lang="da-DK" sz="100" dirty="0">
              <a:solidFill>
                <a:schemeClr val="bg1"/>
              </a:solidFill>
              <a:latin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2037958755"/>
      </p:ext>
    </p:extLst>
  </p:cSld>
  <p:clrMapOvr>
    <a:masterClrMapping/>
  </p:clrMapOvr>
  <p:transition spd="slow">
    <p:wipe/>
  </p:transition>
</p:sld>
</file>

<file path=ppt/theme/theme1.xml><?xml version="1.0" encoding="utf-8"?>
<a:theme xmlns:a="http://schemas.openxmlformats.org/drawingml/2006/main" name="8_Default Theme">
  <a:themeElements>
    <a:clrScheme name="LEDiBOND">
      <a:dk1>
        <a:srgbClr val="2D2D2A"/>
      </a:dk1>
      <a:lt1>
        <a:srgbClr val="FFFFFF"/>
      </a:lt1>
      <a:dk2>
        <a:srgbClr val="595959"/>
      </a:dk2>
      <a:lt2>
        <a:srgbClr val="DCDCDC"/>
      </a:lt2>
      <a:accent1>
        <a:srgbClr val="196C79"/>
      </a:accent1>
      <a:accent2>
        <a:srgbClr val="7A7A71"/>
      </a:accent2>
      <a:accent3>
        <a:srgbClr val="A8C0D8"/>
      </a:accent3>
      <a:accent4>
        <a:srgbClr val="FF9900"/>
      </a:accent4>
      <a:accent5>
        <a:srgbClr val="C00000"/>
      </a:accent5>
      <a:accent6>
        <a:srgbClr val="FF7F7F"/>
      </a:accent6>
      <a:hlink>
        <a:srgbClr val="5084E0"/>
      </a:hlink>
      <a:folHlink>
        <a:srgbClr val="7030A0"/>
      </a:folHlink>
    </a:clrScheme>
    <a:fontScheme name="LED iBond">
      <a:majorFont>
        <a:latin typeface="Montserrat"/>
        <a:ea typeface=""/>
        <a:cs typeface=""/>
      </a:majorFont>
      <a:minorFont>
        <a:latin typeface="Montserrat"/>
        <a:ea typeface=""/>
        <a:cs typeface="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4"/>
        </a:solidFill>
        <a:ln>
          <a:solidFill>
            <a:schemeClr val="accent4">
              <a:lumMod val="90000"/>
            </a:schemeClr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>
        <a:spAutoFit/>
      </a:bodyPr>
      <a:lstStyle>
        <a:defPPr>
          <a:defRPr sz="1200" dirty="0" smtClean="0">
            <a:latin typeface="+mn-lt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LED iBond Master template Power Point Presentation" id="{72C8D085-0B67-4243-9A93-0874CC5C8EF2}" vid="{D35BFF13-B50A-446A-BE4F-B7D7F30590F7}"/>
    </a:ext>
  </a:extLst>
</a:theme>
</file>

<file path=ppt/theme/theme2.xml><?xml version="1.0" encoding="utf-8"?>
<a:theme xmlns:a="http://schemas.openxmlformats.org/drawingml/2006/main" name="Office Theme">
  <a:themeElements>
    <a:clrScheme name="Sophisticated Business">
      <a:dk1>
        <a:sysClr val="windowText" lastClr="000000"/>
      </a:dk1>
      <a:lt1>
        <a:sysClr val="window" lastClr="FFFFFF"/>
      </a:lt1>
      <a:dk2>
        <a:srgbClr val="897C57"/>
      </a:dk2>
      <a:lt2>
        <a:srgbClr val="FFFFFF"/>
      </a:lt2>
      <a:accent1>
        <a:srgbClr val="3C8689"/>
      </a:accent1>
      <a:accent2>
        <a:srgbClr val="E2BA41"/>
      </a:accent2>
      <a:accent3>
        <a:srgbClr val="C8904D"/>
      </a:accent3>
      <a:accent4>
        <a:srgbClr val="66AF9E"/>
      </a:accent4>
      <a:accent5>
        <a:srgbClr val="897C57"/>
      </a:accent5>
      <a:accent6>
        <a:srgbClr val="AF9D66"/>
      </a:accent6>
      <a:hlink>
        <a:srgbClr val="3C8689"/>
      </a:hlink>
      <a:folHlink>
        <a:srgbClr val="897C57"/>
      </a:folHlink>
    </a:clrScheme>
    <a:fontScheme name="Sophisticated Business">
      <a:majorFont>
        <a:latin typeface="Franklin Gothic Book"/>
        <a:ea typeface=""/>
        <a:cs typeface=""/>
      </a:majorFont>
      <a:minorFont>
        <a:latin typeface="Franklin Gothic Book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Sophisticated Business">
      <a:dk1>
        <a:sysClr val="windowText" lastClr="000000"/>
      </a:dk1>
      <a:lt1>
        <a:sysClr val="window" lastClr="FFFFFF"/>
      </a:lt1>
      <a:dk2>
        <a:srgbClr val="897C57"/>
      </a:dk2>
      <a:lt2>
        <a:srgbClr val="FFFFFF"/>
      </a:lt2>
      <a:accent1>
        <a:srgbClr val="3C8689"/>
      </a:accent1>
      <a:accent2>
        <a:srgbClr val="E2BA41"/>
      </a:accent2>
      <a:accent3>
        <a:srgbClr val="C8904D"/>
      </a:accent3>
      <a:accent4>
        <a:srgbClr val="66AF9E"/>
      </a:accent4>
      <a:accent5>
        <a:srgbClr val="897C57"/>
      </a:accent5>
      <a:accent6>
        <a:srgbClr val="AF9D66"/>
      </a:accent6>
      <a:hlink>
        <a:srgbClr val="3C8689"/>
      </a:hlink>
      <a:folHlink>
        <a:srgbClr val="897C57"/>
      </a:folHlink>
    </a:clrScheme>
    <a:fontScheme name="Sophisticated Business">
      <a:majorFont>
        <a:latin typeface="Franklin Gothic Book"/>
        <a:ea typeface=""/>
        <a:cs typeface=""/>
      </a:majorFont>
      <a:minorFont>
        <a:latin typeface="Franklin Gothic Book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7cd61a34-4794-45ee-9f71-57df0c5d5e84" xsi:nil="true"/>
    <lcf76f155ced4ddcb4097134ff3c332f xmlns="0a37fe82-0f36-46cb-a030-6235f8c0925d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64C5A82EB787554C861C39775BEC48C3" ma:contentTypeVersion="17" ma:contentTypeDescription="Opret et nyt dokument." ma:contentTypeScope="" ma:versionID="aadaab27daa25cdada90662d2b948c0f">
  <xsd:schema xmlns:xsd="http://www.w3.org/2001/XMLSchema" xmlns:xs="http://www.w3.org/2001/XMLSchema" xmlns:p="http://schemas.microsoft.com/office/2006/metadata/properties" xmlns:ns2="7cd61a34-4794-45ee-9f71-57df0c5d5e84" xmlns:ns3="0a37fe82-0f36-46cb-a030-6235f8c0925d" targetNamespace="http://schemas.microsoft.com/office/2006/metadata/properties" ma:root="true" ma:fieldsID="7192de87f89a53ea990ed4680bfe728d" ns2:_="" ns3:_="">
    <xsd:import namespace="7cd61a34-4794-45ee-9f71-57df0c5d5e84"/>
    <xsd:import namespace="0a37fe82-0f36-46cb-a030-6235f8c0925d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Location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3:lcf76f155ced4ddcb4097134ff3c332f" minOccurs="0"/>
                <xsd:element ref="ns2:TaxCatchAll" minOccurs="0"/>
                <xsd:element ref="ns3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cd61a34-4794-45ee-9f71-57df0c5d5e84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Delt med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Delt med detaljer" ma:description="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27f4b961-872f-45f5-b9cc-ac9e462fb3e9}" ma:internalName="TaxCatchAll" ma:showField="CatchAllData" ma:web="7cd61a34-4794-45ee-9f71-57df0c5d5e8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a37fe82-0f36-46cb-a030-6235f8c0925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MediaServiceAutoTags" ma:internalName="MediaServiceAutoTags" ma:readOnly="true">
      <xsd:simpleType>
        <xsd:restriction base="dms:Text"/>
      </xsd:simpleType>
    </xsd:element>
    <xsd:element name="MediaServiceLocation" ma:index="14" nillable="true" ma:displayName="MediaServiceLocation" ma:internalName="MediaServiceLocation" ma:readOnly="true">
      <xsd:simpleType>
        <xsd:restriction base="dms:Text"/>
      </xsd:simpleType>
    </xsd:element>
    <xsd:element name="MediaServiceOCR" ma:index="15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Billedmærker" ma:readOnly="false" ma:fieldId="{5cf76f15-5ced-4ddc-b409-7134ff3c332f}" ma:taxonomyMulti="true" ma:sspId="047cd444-e00e-42ff-971c-9eb04a45fd0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dhol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9EA6273-C82D-478B-912E-B0237804CA1A}">
  <ds:schemaRefs>
    <ds:schemaRef ds:uri="http://purl.org/dc/terms/"/>
    <ds:schemaRef ds:uri="http://purl.org/dc/dcmitype/"/>
    <ds:schemaRef ds:uri="http://schemas.microsoft.com/office/infopath/2007/PartnerControls"/>
    <ds:schemaRef ds:uri="http://schemas.microsoft.com/office/2006/documentManagement/types"/>
    <ds:schemaRef ds:uri="http://purl.org/dc/elements/1.1/"/>
    <ds:schemaRef ds:uri="http://schemas.openxmlformats.org/package/2006/metadata/core-properties"/>
    <ds:schemaRef ds:uri="http://schemas.microsoft.com/office/2006/metadata/properties"/>
    <ds:schemaRef ds:uri="0a37fe82-0f36-46cb-a030-6235f8c0925d"/>
    <ds:schemaRef ds:uri="7cd61a34-4794-45ee-9f71-57df0c5d5e84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C1AA1310-45FC-4B58-9BE3-64C6548D20D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E3C0491-DA6B-4E1F-A142-C2A22BB0E824}"/>
</file>

<file path=docProps/app.xml><?xml version="1.0" encoding="utf-8"?>
<Properties xmlns="http://schemas.openxmlformats.org/officeDocument/2006/extended-properties" xmlns:vt="http://schemas.openxmlformats.org/officeDocument/2006/docPropsVTypes">
  <Template>LED iBond Master template Power Point Presentation</Template>
  <TotalTime>592</TotalTime>
  <Words>141</Words>
  <Application>Microsoft Office PowerPoint</Application>
  <PresentationFormat>Widescreen</PresentationFormat>
  <Paragraphs>16</Paragraphs>
  <Slides>1</Slides>
  <Notes>0</Notes>
  <HiddenSlides>0</HiddenSlides>
  <MMClips>0</MMClips>
  <ScaleCrop>false</ScaleCrop>
  <HeadingPairs>
    <vt:vector size="8" baseType="variant">
      <vt:variant>
        <vt:lpstr>Benyttede skrifttyper</vt:lpstr>
      </vt:variant>
      <vt:variant>
        <vt:i4>8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</vt:i4>
      </vt:variant>
      <vt:variant>
        <vt:lpstr>Brugerdefinerede slideshow</vt:lpstr>
      </vt:variant>
      <vt:variant>
        <vt:i4>7</vt:i4>
      </vt:variant>
    </vt:vector>
  </HeadingPairs>
  <TitlesOfParts>
    <vt:vector size="17" baseType="lpstr">
      <vt:lpstr>Arial</vt:lpstr>
      <vt:lpstr>Calibri</vt:lpstr>
      <vt:lpstr>Calibri Light</vt:lpstr>
      <vt:lpstr>Courier New</vt:lpstr>
      <vt:lpstr>Franklin Gothic Book</vt:lpstr>
      <vt:lpstr>Monserat</vt:lpstr>
      <vt:lpstr>Montserrat</vt:lpstr>
      <vt:lpstr>PT sans</vt:lpstr>
      <vt:lpstr>8_Default Theme</vt:lpstr>
      <vt:lpstr>PowerPoint-præsentation</vt:lpstr>
      <vt:lpstr>LED iBOND - smart</vt:lpstr>
      <vt:lpstr>LED iBOND - vertical</vt:lpstr>
      <vt:lpstr>LED iBOND - UVC</vt:lpstr>
      <vt:lpstr>LED iBOND - smart - vertical</vt:lpstr>
      <vt:lpstr>LED iBOND - smart - UVC</vt:lpstr>
      <vt:lpstr>LED iBOND - vertical - UVC</vt:lpstr>
      <vt:lpstr>LED iBOND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dc:creator>Ken Sloth Rasmussen - LED iBond A/S</dc:creator>
  <cp:lastModifiedBy>Ken Sloth Rasmussen - LED iBond A/S</cp:lastModifiedBy>
  <cp:revision>2</cp:revision>
  <cp:lastPrinted>2020-05-12T08:26:53Z</cp:lastPrinted>
  <dcterms:created xsi:type="dcterms:W3CDTF">2023-06-19T13:24:39Z</dcterms:created>
  <dcterms:modified xsi:type="dcterms:W3CDTF">2023-07-31T14:37:23Z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0x01010064C5A82EB787554C861C39775BEC48C3</vt:lpwstr>
  </property>
  <property fmtid="{D5CDD505-2E9C-101B-9397-08002B2CF9AE}" pid="3" name="AuthorIds_UIVersion_4608">
    <vt:lpwstr>14</vt:lpwstr>
  </property>
  <property fmtid="{D5CDD505-2E9C-101B-9397-08002B2CF9AE}" pid="4" name="AuthorIds_UIVersion_6656">
    <vt:lpwstr>14</vt:lpwstr>
  </property>
  <property fmtid="{D5CDD505-2E9C-101B-9397-08002B2CF9AE}" pid="5" name="MediaServiceImageTags">
    <vt:lpwstr/>
  </property>
</Properties>
</file>